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654" y="3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9E421DF-9B0B-2D9E-FB34-0F0B35A0B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1212</a:t>
            </a: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36CC99-F791-8105-87B5-999095454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CC3F7-F07A-4AA4-B435-2888D802D297}" type="datetime1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FE17DE-B435-9A1A-E697-483A6120FF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A5031E9-ACBA-9086-2196-69118AD321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9767EF-5E30-4A40-9FD7-A266AA6506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34700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/>
              <a:t>1212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CC5D5-BA33-4AFE-9C33-3036F736AFAF}" type="datetime1">
              <a:rPr lang="ko-KR" altLang="en-US" smtClean="0"/>
              <a:t>2022-07-28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B2325-63B8-4EFF-9BDC-D8A74B3C60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46416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CE1ED-F0DE-4D3D-929C-5C5F2843CB3B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6133885" y="9921875"/>
            <a:ext cx="2133600" cy="365125"/>
          </a:xfrm>
        </p:spPr>
        <p:txBody>
          <a:bodyPr/>
          <a:lstStyle>
            <a:lvl1pPr>
              <a:defRPr sz="1400" b="1"/>
            </a:lvl1pPr>
          </a:lstStyle>
          <a:p>
            <a:fld id="{B1393E5F-521B-4CAD-9D3A-AE923D912DC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55009-4BFD-48C3-8185-77E97C4A1E2A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6EAED-9053-4770-8AFE-B0B37709F257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C98DD-1731-4AF4-8DC5-FC961395F5A2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7F4C3-B2EB-4C92-9E0B-C172668C4DDF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3E1D7-36F7-41DD-987B-617F1176BCF7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09CD7-9538-430E-94B5-F472607F5E10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88461-CB9C-4E9D-A140-A0EB8754639E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79613-7C21-4D53-8A45-D2CD375B7CBA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09613-4C99-4EAD-BC8E-79D1F57F5B7D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EA82E-501A-4439-867C-1EBEBAF0D60F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77401-A49F-438C-A973-4AB2904E829C}" type="datetime1">
              <a:rPr lang="en-US" altLang="ko-KR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9571" y="2746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18" Type="http://schemas.openxmlformats.org/officeDocument/2006/relationships/image" Target="../media/image176.png"/><Relationship Id="rId26" Type="http://schemas.openxmlformats.org/officeDocument/2006/relationships/image" Target="../media/image184.png"/><Relationship Id="rId3" Type="http://schemas.openxmlformats.org/officeDocument/2006/relationships/image" Target="../media/image162.png"/><Relationship Id="rId21" Type="http://schemas.openxmlformats.org/officeDocument/2006/relationships/image" Target="../media/image179.png"/><Relationship Id="rId7" Type="http://schemas.openxmlformats.org/officeDocument/2006/relationships/image" Target="../media/image166.png"/><Relationship Id="rId12" Type="http://schemas.openxmlformats.org/officeDocument/2006/relationships/image" Target="../media/image170.png"/><Relationship Id="rId17" Type="http://schemas.openxmlformats.org/officeDocument/2006/relationships/image" Target="../media/image175.png"/><Relationship Id="rId25" Type="http://schemas.openxmlformats.org/officeDocument/2006/relationships/image" Target="../media/image183.png"/><Relationship Id="rId2" Type="http://schemas.openxmlformats.org/officeDocument/2006/relationships/image" Target="../media/image161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24" Type="http://schemas.openxmlformats.org/officeDocument/2006/relationships/image" Target="../media/image182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23" Type="http://schemas.openxmlformats.org/officeDocument/2006/relationships/image" Target="../media/image181.png"/><Relationship Id="rId28" Type="http://schemas.openxmlformats.org/officeDocument/2006/relationships/image" Target="../media/image186.gif"/><Relationship Id="rId10" Type="http://schemas.openxmlformats.org/officeDocument/2006/relationships/image" Target="../media/image168.png"/><Relationship Id="rId19" Type="http://schemas.openxmlformats.org/officeDocument/2006/relationships/image" Target="../media/image177.png"/><Relationship Id="rId4" Type="http://schemas.openxmlformats.org/officeDocument/2006/relationships/image" Target="../media/image163.png"/><Relationship Id="rId9" Type="http://schemas.openxmlformats.org/officeDocument/2006/relationships/image" Target="../media/image8.png"/><Relationship Id="rId14" Type="http://schemas.openxmlformats.org/officeDocument/2006/relationships/image" Target="../media/image172.png"/><Relationship Id="rId22" Type="http://schemas.openxmlformats.org/officeDocument/2006/relationships/image" Target="../media/image180.png"/><Relationship Id="rId27" Type="http://schemas.openxmlformats.org/officeDocument/2006/relationships/image" Target="../media/image18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gif"/><Relationship Id="rId3" Type="http://schemas.openxmlformats.org/officeDocument/2006/relationships/image" Target="../media/image168.png"/><Relationship Id="rId21" Type="http://schemas.openxmlformats.org/officeDocument/2006/relationships/image" Target="../media/image203.gif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8.png"/><Relationship Id="rId16" Type="http://schemas.openxmlformats.org/officeDocument/2006/relationships/image" Target="../media/image198.png"/><Relationship Id="rId20" Type="http://schemas.openxmlformats.org/officeDocument/2006/relationships/image" Target="../media/image20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10" Type="http://schemas.openxmlformats.org/officeDocument/2006/relationships/image" Target="../media/image192.png"/><Relationship Id="rId19" Type="http://schemas.openxmlformats.org/officeDocument/2006/relationships/image" Target="../media/image201.gif"/><Relationship Id="rId4" Type="http://schemas.openxmlformats.org/officeDocument/2006/relationships/image" Target="../media/image169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video" Target="../media/media1.mp4"/><Relationship Id="rId16" Type="http://schemas.openxmlformats.org/officeDocument/2006/relationships/image" Target="../media/image215.png"/><Relationship Id="rId1" Type="http://schemas.microsoft.com/office/2007/relationships/media" Target="../media/media1.mp4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8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3" Type="http://schemas.openxmlformats.org/officeDocument/2006/relationships/image" Target="../media/image216.png"/><Relationship Id="rId21" Type="http://schemas.openxmlformats.org/officeDocument/2006/relationships/image" Target="../media/image234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5" Type="http://schemas.openxmlformats.org/officeDocument/2006/relationships/image" Target="../media/image238.png"/><Relationship Id="rId2" Type="http://schemas.openxmlformats.org/officeDocument/2006/relationships/image" Target="../media/image8.png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24" Type="http://schemas.openxmlformats.org/officeDocument/2006/relationships/image" Target="../media/image237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8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7.png"/><Relationship Id="rId7" Type="http://schemas.openxmlformats.org/officeDocument/2006/relationships/image" Target="../media/image260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59.png"/><Relationship Id="rId4" Type="http://schemas.openxmlformats.org/officeDocument/2006/relationships/image" Target="../media/image2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13" Type="http://schemas.openxmlformats.org/officeDocument/2006/relationships/image" Target="../media/image273.png"/><Relationship Id="rId18" Type="http://schemas.openxmlformats.org/officeDocument/2006/relationships/image" Target="../media/image278.png"/><Relationship Id="rId26" Type="http://schemas.openxmlformats.org/officeDocument/2006/relationships/image" Target="../media/image285.png"/><Relationship Id="rId3" Type="http://schemas.openxmlformats.org/officeDocument/2006/relationships/image" Target="../media/image263.png"/><Relationship Id="rId21" Type="http://schemas.openxmlformats.org/officeDocument/2006/relationships/image" Target="../media/image281.png"/><Relationship Id="rId7" Type="http://schemas.openxmlformats.org/officeDocument/2006/relationships/image" Target="../media/image267.png"/><Relationship Id="rId12" Type="http://schemas.openxmlformats.org/officeDocument/2006/relationships/image" Target="../media/image272.png"/><Relationship Id="rId17" Type="http://schemas.openxmlformats.org/officeDocument/2006/relationships/image" Target="../media/image277.png"/><Relationship Id="rId25" Type="http://schemas.openxmlformats.org/officeDocument/2006/relationships/image" Target="../media/image8.png"/><Relationship Id="rId2" Type="http://schemas.openxmlformats.org/officeDocument/2006/relationships/image" Target="../media/image262.png"/><Relationship Id="rId16" Type="http://schemas.openxmlformats.org/officeDocument/2006/relationships/image" Target="../media/image276.png"/><Relationship Id="rId20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11" Type="http://schemas.openxmlformats.org/officeDocument/2006/relationships/image" Target="../media/image271.png"/><Relationship Id="rId24" Type="http://schemas.openxmlformats.org/officeDocument/2006/relationships/image" Target="../media/image284.png"/><Relationship Id="rId5" Type="http://schemas.openxmlformats.org/officeDocument/2006/relationships/image" Target="../media/image265.png"/><Relationship Id="rId15" Type="http://schemas.openxmlformats.org/officeDocument/2006/relationships/image" Target="../media/image275.png"/><Relationship Id="rId23" Type="http://schemas.openxmlformats.org/officeDocument/2006/relationships/image" Target="../media/image283.png"/><Relationship Id="rId10" Type="http://schemas.openxmlformats.org/officeDocument/2006/relationships/image" Target="../media/image270.png"/><Relationship Id="rId19" Type="http://schemas.openxmlformats.org/officeDocument/2006/relationships/image" Target="../media/image279.png"/><Relationship Id="rId4" Type="http://schemas.openxmlformats.org/officeDocument/2006/relationships/image" Target="../media/image264.png"/><Relationship Id="rId9" Type="http://schemas.openxmlformats.org/officeDocument/2006/relationships/image" Target="../media/image269.png"/><Relationship Id="rId14" Type="http://schemas.openxmlformats.org/officeDocument/2006/relationships/image" Target="../media/image274.png"/><Relationship Id="rId22" Type="http://schemas.openxmlformats.org/officeDocument/2006/relationships/image" Target="../media/image28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6.png"/><Relationship Id="rId3" Type="http://schemas.openxmlformats.org/officeDocument/2006/relationships/image" Target="../media/image287.png"/><Relationship Id="rId7" Type="http://schemas.openxmlformats.org/officeDocument/2006/relationships/image" Target="../media/image290.png"/><Relationship Id="rId12" Type="http://schemas.openxmlformats.org/officeDocument/2006/relationships/image" Target="../media/image295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9.png"/><Relationship Id="rId11" Type="http://schemas.openxmlformats.org/officeDocument/2006/relationships/image" Target="../media/image294.png"/><Relationship Id="rId5" Type="http://schemas.openxmlformats.org/officeDocument/2006/relationships/image" Target="../media/image288.png"/><Relationship Id="rId10" Type="http://schemas.openxmlformats.org/officeDocument/2006/relationships/image" Target="../media/image293.png"/><Relationship Id="rId4" Type="http://schemas.openxmlformats.org/officeDocument/2006/relationships/image" Target="../media/image8.png"/><Relationship Id="rId9" Type="http://schemas.openxmlformats.org/officeDocument/2006/relationships/image" Target="../media/image29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305.png"/><Relationship Id="rId3" Type="http://schemas.openxmlformats.org/officeDocument/2006/relationships/image" Target="../media/image298.png"/><Relationship Id="rId7" Type="http://schemas.openxmlformats.org/officeDocument/2006/relationships/image" Target="../media/image299.png"/><Relationship Id="rId12" Type="http://schemas.openxmlformats.org/officeDocument/2006/relationships/image" Target="../media/image304.png"/><Relationship Id="rId2" Type="http://schemas.openxmlformats.org/officeDocument/2006/relationships/image" Target="../media/image297.png"/><Relationship Id="rId16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6.png"/><Relationship Id="rId11" Type="http://schemas.openxmlformats.org/officeDocument/2006/relationships/image" Target="../media/image303.png"/><Relationship Id="rId5" Type="http://schemas.openxmlformats.org/officeDocument/2006/relationships/image" Target="../media/image288.png"/><Relationship Id="rId15" Type="http://schemas.openxmlformats.org/officeDocument/2006/relationships/image" Target="../media/image307.png"/><Relationship Id="rId10" Type="http://schemas.openxmlformats.org/officeDocument/2006/relationships/image" Target="../media/image302.png"/><Relationship Id="rId4" Type="http://schemas.openxmlformats.org/officeDocument/2006/relationships/image" Target="../media/image8.png"/><Relationship Id="rId9" Type="http://schemas.openxmlformats.org/officeDocument/2006/relationships/image" Target="../media/image301.png"/><Relationship Id="rId14" Type="http://schemas.openxmlformats.org/officeDocument/2006/relationships/image" Target="../media/image306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8.png"/><Relationship Id="rId18" Type="http://schemas.openxmlformats.org/officeDocument/2006/relationships/image" Target="../media/image323.png"/><Relationship Id="rId26" Type="http://schemas.openxmlformats.org/officeDocument/2006/relationships/image" Target="../media/image331.png"/><Relationship Id="rId3" Type="http://schemas.openxmlformats.org/officeDocument/2006/relationships/image" Target="../media/image288.png"/><Relationship Id="rId21" Type="http://schemas.openxmlformats.org/officeDocument/2006/relationships/image" Target="../media/image326.png"/><Relationship Id="rId7" Type="http://schemas.openxmlformats.org/officeDocument/2006/relationships/image" Target="../media/image312.png"/><Relationship Id="rId12" Type="http://schemas.openxmlformats.org/officeDocument/2006/relationships/image" Target="../media/image317.png"/><Relationship Id="rId17" Type="http://schemas.openxmlformats.org/officeDocument/2006/relationships/image" Target="../media/image322.png"/><Relationship Id="rId25" Type="http://schemas.openxmlformats.org/officeDocument/2006/relationships/image" Target="../media/image330.png"/><Relationship Id="rId33" Type="http://schemas.openxmlformats.org/officeDocument/2006/relationships/image" Target="../media/image338.png"/><Relationship Id="rId2" Type="http://schemas.openxmlformats.org/officeDocument/2006/relationships/image" Target="../media/image8.png"/><Relationship Id="rId16" Type="http://schemas.openxmlformats.org/officeDocument/2006/relationships/image" Target="../media/image321.png"/><Relationship Id="rId20" Type="http://schemas.openxmlformats.org/officeDocument/2006/relationships/image" Target="../media/image325.png"/><Relationship Id="rId29" Type="http://schemas.openxmlformats.org/officeDocument/2006/relationships/image" Target="../media/image3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1.png"/><Relationship Id="rId11" Type="http://schemas.openxmlformats.org/officeDocument/2006/relationships/image" Target="../media/image316.png"/><Relationship Id="rId24" Type="http://schemas.openxmlformats.org/officeDocument/2006/relationships/image" Target="../media/image329.png"/><Relationship Id="rId32" Type="http://schemas.openxmlformats.org/officeDocument/2006/relationships/image" Target="../media/image337.png"/><Relationship Id="rId5" Type="http://schemas.openxmlformats.org/officeDocument/2006/relationships/image" Target="../media/image310.png"/><Relationship Id="rId15" Type="http://schemas.openxmlformats.org/officeDocument/2006/relationships/image" Target="../media/image320.png"/><Relationship Id="rId23" Type="http://schemas.openxmlformats.org/officeDocument/2006/relationships/image" Target="../media/image328.png"/><Relationship Id="rId28" Type="http://schemas.openxmlformats.org/officeDocument/2006/relationships/image" Target="../media/image333.png"/><Relationship Id="rId10" Type="http://schemas.openxmlformats.org/officeDocument/2006/relationships/image" Target="../media/image315.png"/><Relationship Id="rId19" Type="http://schemas.openxmlformats.org/officeDocument/2006/relationships/image" Target="../media/image324.png"/><Relationship Id="rId31" Type="http://schemas.openxmlformats.org/officeDocument/2006/relationships/image" Target="../media/image336.png"/><Relationship Id="rId4" Type="http://schemas.openxmlformats.org/officeDocument/2006/relationships/image" Target="../media/image309.png"/><Relationship Id="rId9" Type="http://schemas.openxmlformats.org/officeDocument/2006/relationships/image" Target="../media/image314.png"/><Relationship Id="rId14" Type="http://schemas.openxmlformats.org/officeDocument/2006/relationships/image" Target="../media/image319.png"/><Relationship Id="rId22" Type="http://schemas.openxmlformats.org/officeDocument/2006/relationships/image" Target="../media/image327.png"/><Relationship Id="rId27" Type="http://schemas.openxmlformats.org/officeDocument/2006/relationships/image" Target="../media/image332.png"/><Relationship Id="rId30" Type="http://schemas.openxmlformats.org/officeDocument/2006/relationships/image" Target="../media/image335.png"/><Relationship Id="rId8" Type="http://schemas.openxmlformats.org/officeDocument/2006/relationships/image" Target="../media/image31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344.png"/><Relationship Id="rId3" Type="http://schemas.openxmlformats.org/officeDocument/2006/relationships/image" Target="../media/image340.png"/><Relationship Id="rId21" Type="http://schemas.openxmlformats.org/officeDocument/2006/relationships/image" Target="../media/image347.png"/><Relationship Id="rId7" Type="http://schemas.openxmlformats.org/officeDocument/2006/relationships/image" Target="../media/image342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" Type="http://schemas.openxmlformats.org/officeDocument/2006/relationships/image" Target="../media/image339.png"/><Relationship Id="rId16" Type="http://schemas.openxmlformats.org/officeDocument/2006/relationships/image" Target="../media/image195.png"/><Relationship Id="rId20" Type="http://schemas.openxmlformats.org/officeDocument/2006/relationships/image" Target="../media/image3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8.png"/><Relationship Id="rId11" Type="http://schemas.openxmlformats.org/officeDocument/2006/relationships/image" Target="../media/image343.png"/><Relationship Id="rId24" Type="http://schemas.openxmlformats.org/officeDocument/2006/relationships/image" Target="../media/image349.png"/><Relationship Id="rId5" Type="http://schemas.openxmlformats.org/officeDocument/2006/relationships/image" Target="../media/image8.png"/><Relationship Id="rId15" Type="http://schemas.openxmlformats.org/officeDocument/2006/relationships/image" Target="../media/image194.png"/><Relationship Id="rId23" Type="http://schemas.openxmlformats.org/officeDocument/2006/relationships/image" Target="../media/image198.png"/><Relationship Id="rId10" Type="http://schemas.openxmlformats.org/officeDocument/2006/relationships/image" Target="../media/image189.png"/><Relationship Id="rId19" Type="http://schemas.openxmlformats.org/officeDocument/2006/relationships/image" Target="../media/image345.png"/><Relationship Id="rId4" Type="http://schemas.openxmlformats.org/officeDocument/2006/relationships/image" Target="../media/image341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3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13" Type="http://schemas.openxmlformats.org/officeDocument/2006/relationships/image" Target="../media/image359.png"/><Relationship Id="rId18" Type="http://schemas.openxmlformats.org/officeDocument/2006/relationships/image" Target="../media/image364.png"/><Relationship Id="rId26" Type="http://schemas.openxmlformats.org/officeDocument/2006/relationships/image" Target="../media/image200.gif"/><Relationship Id="rId3" Type="http://schemas.openxmlformats.org/officeDocument/2006/relationships/image" Target="../media/image351.png"/><Relationship Id="rId21" Type="http://schemas.openxmlformats.org/officeDocument/2006/relationships/image" Target="../media/image367.png"/><Relationship Id="rId7" Type="http://schemas.openxmlformats.org/officeDocument/2006/relationships/image" Target="../media/image288.png"/><Relationship Id="rId12" Type="http://schemas.openxmlformats.org/officeDocument/2006/relationships/image" Target="../media/image358.png"/><Relationship Id="rId17" Type="http://schemas.openxmlformats.org/officeDocument/2006/relationships/image" Target="../media/image363.png"/><Relationship Id="rId25" Type="http://schemas.openxmlformats.org/officeDocument/2006/relationships/image" Target="../media/image371.png"/><Relationship Id="rId2" Type="http://schemas.openxmlformats.org/officeDocument/2006/relationships/image" Target="../media/image350.png"/><Relationship Id="rId16" Type="http://schemas.openxmlformats.org/officeDocument/2006/relationships/image" Target="../media/image362.png"/><Relationship Id="rId20" Type="http://schemas.openxmlformats.org/officeDocument/2006/relationships/image" Target="../media/image366.png"/><Relationship Id="rId29" Type="http://schemas.openxmlformats.org/officeDocument/2006/relationships/image" Target="../media/image203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57.png"/><Relationship Id="rId24" Type="http://schemas.openxmlformats.org/officeDocument/2006/relationships/image" Target="../media/image370.png"/><Relationship Id="rId5" Type="http://schemas.openxmlformats.org/officeDocument/2006/relationships/image" Target="../media/image353.png"/><Relationship Id="rId15" Type="http://schemas.openxmlformats.org/officeDocument/2006/relationships/image" Target="../media/image361.png"/><Relationship Id="rId23" Type="http://schemas.openxmlformats.org/officeDocument/2006/relationships/image" Target="../media/image369.png"/><Relationship Id="rId28" Type="http://schemas.openxmlformats.org/officeDocument/2006/relationships/image" Target="../media/image202.gif"/><Relationship Id="rId10" Type="http://schemas.openxmlformats.org/officeDocument/2006/relationships/image" Target="../media/image356.png"/><Relationship Id="rId19" Type="http://schemas.openxmlformats.org/officeDocument/2006/relationships/image" Target="../media/image365.png"/><Relationship Id="rId4" Type="http://schemas.openxmlformats.org/officeDocument/2006/relationships/image" Target="../media/image352.pn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Relationship Id="rId22" Type="http://schemas.openxmlformats.org/officeDocument/2006/relationships/image" Target="../media/image368.png"/><Relationship Id="rId27" Type="http://schemas.openxmlformats.org/officeDocument/2006/relationships/image" Target="../media/image201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3" Type="http://schemas.openxmlformats.org/officeDocument/2006/relationships/image" Target="../media/image373.png"/><Relationship Id="rId21" Type="http://schemas.openxmlformats.org/officeDocument/2006/relationships/image" Target="../media/image390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" Type="http://schemas.openxmlformats.org/officeDocument/2006/relationships/image" Target="../media/image372.png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5.png"/><Relationship Id="rId11" Type="http://schemas.openxmlformats.org/officeDocument/2006/relationships/image" Target="../media/image380.png"/><Relationship Id="rId5" Type="http://schemas.openxmlformats.org/officeDocument/2006/relationships/image" Target="../media/image374.png"/><Relationship Id="rId15" Type="http://schemas.openxmlformats.org/officeDocument/2006/relationships/image" Target="../media/image384.png"/><Relationship Id="rId10" Type="http://schemas.openxmlformats.org/officeDocument/2006/relationships/image" Target="../media/image379.png"/><Relationship Id="rId19" Type="http://schemas.openxmlformats.org/officeDocument/2006/relationships/image" Target="../media/image388.png"/><Relationship Id="rId4" Type="http://schemas.openxmlformats.org/officeDocument/2006/relationships/image" Target="../media/image8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5.png"/><Relationship Id="rId21" Type="http://schemas.openxmlformats.org/officeDocument/2006/relationships/image" Target="../media/image4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4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8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9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8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26" Type="http://schemas.openxmlformats.org/officeDocument/2006/relationships/image" Target="../media/image80.png"/><Relationship Id="rId39" Type="http://schemas.openxmlformats.org/officeDocument/2006/relationships/image" Target="../media/image93.png"/><Relationship Id="rId21" Type="http://schemas.openxmlformats.org/officeDocument/2006/relationships/image" Target="../media/image75.png"/><Relationship Id="rId34" Type="http://schemas.openxmlformats.org/officeDocument/2006/relationships/image" Target="../media/image88.png"/><Relationship Id="rId42" Type="http://schemas.openxmlformats.org/officeDocument/2006/relationships/image" Target="../media/image96.png"/><Relationship Id="rId7" Type="http://schemas.openxmlformats.org/officeDocument/2006/relationships/image" Target="../media/image61.png"/><Relationship Id="rId2" Type="http://schemas.openxmlformats.org/officeDocument/2006/relationships/image" Target="../media/image8.pn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29" Type="http://schemas.openxmlformats.org/officeDocument/2006/relationships/image" Target="../media/image83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8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31" Type="http://schemas.openxmlformats.org/officeDocument/2006/relationships/image" Target="../media/image85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5" Type="http://schemas.openxmlformats.org/officeDocument/2006/relationships/image" Target="../media/image79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8.png"/><Relationship Id="rId21" Type="http://schemas.openxmlformats.org/officeDocument/2006/relationships/image" Target="../media/image11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" Type="http://schemas.openxmlformats.org/officeDocument/2006/relationships/image" Target="../media/image59.png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4" Type="http://schemas.openxmlformats.org/officeDocument/2006/relationships/image" Target="../media/image5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image" Target="../media/image117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8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2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png"/><Relationship Id="rId3" Type="http://schemas.openxmlformats.org/officeDocument/2006/relationships/image" Target="../media/image120.png"/><Relationship Id="rId21" Type="http://schemas.openxmlformats.org/officeDocument/2006/relationships/image" Target="../media/image160.gif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" Type="http://schemas.openxmlformats.org/officeDocument/2006/relationships/image" Target="../media/image8.png"/><Relationship Id="rId16" Type="http://schemas.openxmlformats.org/officeDocument/2006/relationships/image" Target="../media/image155.png"/><Relationship Id="rId20" Type="http://schemas.openxmlformats.org/officeDocument/2006/relationships/image" Target="../media/image159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3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144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8851"/>
            <a:chOff x="0" y="0"/>
            <a:chExt cx="18285714" cy="102988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88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80073"/>
            <a:ext cx="18329390" cy="10445860"/>
            <a:chOff x="0" y="-80073"/>
            <a:chExt cx="18329390" cy="104458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80073"/>
              <a:ext cx="18329390" cy="104458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06096" y="9135134"/>
            <a:ext cx="3778996" cy="98696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58383" y="4811841"/>
            <a:ext cx="14710500" cy="18458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343933" y="4160010"/>
            <a:ext cx="8195025" cy="970057"/>
            <a:chOff x="2343933" y="4160010"/>
            <a:chExt cx="8195025" cy="97005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18934" y="3535011"/>
              <a:ext cx="9480291" cy="3268434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9078282" y="4848277"/>
              <a:ext cx="1460676" cy="98165"/>
              <a:chOff x="9078282" y="4848277"/>
              <a:chExt cx="1460676" cy="9816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354352" y="4805602"/>
                <a:ext cx="2921351" cy="196331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078282" y="4848277"/>
                <a:ext cx="1460676" cy="98165"/>
              </a:xfrm>
              <a:prstGeom prst="rect">
                <a:avLst/>
              </a:prstGeom>
            </p:spPr>
          </p:pic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A0A1CE-6569-937A-8EEE-928BCE58B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03137" y="3066667"/>
            <a:ext cx="5990476" cy="4499448"/>
            <a:chOff x="10303137" y="3066667"/>
            <a:chExt cx="5990476" cy="449944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303137" y="3066667"/>
              <a:ext cx="5990476" cy="4380952"/>
              <a:chOff x="10303137" y="3066667"/>
              <a:chExt cx="5990476" cy="4380952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0303137" y="3066667"/>
                <a:ext cx="5988272" cy="4378773"/>
                <a:chOff x="10303137" y="3066667"/>
                <a:chExt cx="5988272" cy="4378773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0303137" y="3066667"/>
                  <a:ext cx="5988272" cy="4378773"/>
                </a:xfrm>
                <a:prstGeom prst="rect">
                  <a:avLst/>
                </a:prstGeom>
              </p:spPr>
            </p:pic>
          </p:grpSp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4900799" y="6119224"/>
                <a:ext cx="330648" cy="452419"/>
              </a:xfrm>
              <a:prstGeom prst="rect">
                <a:avLst/>
              </a:prstGeom>
            </p:spPr>
          </p:pic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755521" y="3810829"/>
                <a:ext cx="330648" cy="452410"/>
              </a:xfrm>
              <a:prstGeom prst="rect">
                <a:avLst/>
              </a:prstGeom>
            </p:spPr>
          </p:pic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4819542" y="6393629"/>
                <a:ext cx="777571" cy="511152"/>
              </a:xfrm>
              <a:prstGeom prst="rect">
                <a:avLst/>
              </a:prstGeom>
            </p:spPr>
          </p:pic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1340405" y="3472188"/>
                <a:ext cx="752594" cy="494728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752718" y="5652932"/>
                <a:ext cx="777580" cy="5111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0303137" y="3129191"/>
              <a:ext cx="512589" cy="4214581"/>
              <a:chOff x="10303137" y="3129191"/>
              <a:chExt cx="512589" cy="421458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303137" y="3129191"/>
                <a:ext cx="512589" cy="421458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249576" y="4611000"/>
              <a:ext cx="512589" cy="5397640"/>
              <a:chOff x="13249576" y="4611000"/>
              <a:chExt cx="512589" cy="539764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13249576" y="4611000"/>
                <a:ext cx="512589" cy="5397640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8412" y="743858"/>
            <a:ext cx="3770763" cy="9774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17465" y="1078112"/>
            <a:ext cx="2445466" cy="5201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81335" y="1968735"/>
            <a:ext cx="4232033" cy="102800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437825" y="7847274"/>
            <a:ext cx="4489274" cy="1982487"/>
            <a:chOff x="2437825" y="7847274"/>
            <a:chExt cx="4489274" cy="198248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437825" y="7847274"/>
              <a:ext cx="4489274" cy="198248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522882" y="7955769"/>
            <a:ext cx="4069495" cy="16707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04917" y="3262650"/>
            <a:ext cx="1572478" cy="4334991"/>
            <a:chOff x="5604917" y="3262650"/>
            <a:chExt cx="1572478" cy="433499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976634" y="3262650"/>
              <a:ext cx="624775" cy="624775"/>
              <a:chOff x="5976634" y="3262650"/>
              <a:chExt cx="624775" cy="624775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976634" y="3262650"/>
                <a:ext cx="624775" cy="6247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966544" y="3927692"/>
              <a:ext cx="624775" cy="624775"/>
              <a:chOff x="5966544" y="3927692"/>
              <a:chExt cx="624775" cy="624775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966544" y="3927692"/>
                <a:ext cx="624775" cy="624775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5976634" y="4590726"/>
              <a:ext cx="624775" cy="624775"/>
              <a:chOff x="5976634" y="4590726"/>
              <a:chExt cx="624775" cy="624775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976634" y="4590726"/>
                <a:ext cx="624775" cy="62477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5976634" y="5274819"/>
              <a:ext cx="624775" cy="624775"/>
              <a:chOff x="5976634" y="5274819"/>
              <a:chExt cx="624775" cy="624775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976634" y="5274819"/>
                <a:ext cx="624775" cy="62477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966544" y="5955826"/>
              <a:ext cx="624775" cy="624775"/>
              <a:chOff x="5966544" y="5955826"/>
              <a:chExt cx="624775" cy="624775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966544" y="5955826"/>
                <a:ext cx="624775" cy="62477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5966544" y="6650743"/>
              <a:ext cx="624775" cy="624775"/>
              <a:chOff x="5966544" y="6650743"/>
              <a:chExt cx="624775" cy="62477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966544" y="6650743"/>
                <a:ext cx="624775" cy="62477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011846" y="5043554"/>
              <a:ext cx="3664087" cy="439690"/>
              <a:chOff x="5011846" y="5043554"/>
              <a:chExt cx="3664087" cy="43969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5400000">
                <a:off x="5011846" y="5043554"/>
                <a:ext cx="3664087" cy="439690"/>
              </a:xfrm>
              <a:prstGeom prst="rect">
                <a:avLst/>
              </a:prstGeom>
            </p:spPr>
          </p:pic>
        </p:grpSp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73035" y="7268189"/>
              <a:ext cx="1495204" cy="35802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1158259" y="7847274"/>
            <a:ext cx="4451660" cy="1982487"/>
            <a:chOff x="11158259" y="7847274"/>
            <a:chExt cx="4451660" cy="198248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158259" y="7847274"/>
              <a:ext cx="4451660" cy="1982487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55028" y="7944496"/>
            <a:ext cx="4190511" cy="1712977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667186" y="2025877"/>
            <a:ext cx="5898195" cy="102799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399455" y="3728988"/>
            <a:ext cx="5503077" cy="139818"/>
            <a:chOff x="5399455" y="3728988"/>
            <a:chExt cx="5503077" cy="13981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600000">
              <a:off x="5399455" y="3728988"/>
              <a:ext cx="5503077" cy="1398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207361" y="5891245"/>
            <a:ext cx="5760678" cy="139818"/>
            <a:chOff x="5207361" y="5891245"/>
            <a:chExt cx="5760678" cy="139818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1320000">
              <a:off x="5207361" y="5891245"/>
              <a:ext cx="5760678" cy="139818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428C08B-D5FF-55C7-D9F0-0FC97A8D0649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18" y="3009900"/>
            <a:ext cx="3128482" cy="4398489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B0DC03-5019-C1C8-F481-87545CCC5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3770763" cy="9774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7465" y="1078112"/>
            <a:ext cx="2445466" cy="520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50699" y="3053366"/>
            <a:ext cx="2504614" cy="586153"/>
            <a:chOff x="1550699" y="3053366"/>
            <a:chExt cx="2504614" cy="5861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0699" y="3053366"/>
              <a:ext cx="2504614" cy="5861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8189" y="3119425"/>
            <a:ext cx="1601006" cy="4798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409142" y="3060836"/>
            <a:ext cx="2498500" cy="584722"/>
            <a:chOff x="14409142" y="3060836"/>
            <a:chExt cx="2498500" cy="5847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409142" y="3060836"/>
              <a:ext cx="2498500" cy="58472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725843" y="3126735"/>
            <a:ext cx="1597728" cy="4787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64605" y="3092941"/>
            <a:ext cx="2498500" cy="584722"/>
            <a:chOff x="5564605" y="3092941"/>
            <a:chExt cx="2498500" cy="58472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4605" y="3092941"/>
              <a:ext cx="2498500" cy="58472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881320" y="3143620"/>
            <a:ext cx="1470881" cy="5597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050946" y="3053366"/>
            <a:ext cx="2498500" cy="584722"/>
            <a:chOff x="10050946" y="3053366"/>
            <a:chExt cx="2498500" cy="58472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0946" y="3053366"/>
              <a:ext cx="2498500" cy="58472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67697" y="3119264"/>
            <a:ext cx="1597728" cy="4787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50838" y="2917818"/>
            <a:ext cx="853503" cy="795133"/>
            <a:chOff x="650838" y="2917818"/>
            <a:chExt cx="853503" cy="79513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838" y="2917818"/>
              <a:ext cx="853503" cy="79513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3089143"/>
            <a:ext cx="931773" cy="499656"/>
            <a:chOff x="9142857" y="3089143"/>
            <a:chExt cx="931773" cy="4996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3089143"/>
              <a:ext cx="931773" cy="4996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520101" y="3053366"/>
            <a:ext cx="763813" cy="844970"/>
            <a:chOff x="13520101" y="3053366"/>
            <a:chExt cx="763813" cy="84497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520101" y="3053366"/>
              <a:ext cx="763813" cy="8449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535677" y="2738740"/>
            <a:ext cx="1215404" cy="1215404"/>
            <a:chOff x="4535677" y="2738740"/>
            <a:chExt cx="1215404" cy="121540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535677" y="2738740"/>
              <a:ext cx="1215404" cy="121540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0792" y="1976849"/>
            <a:ext cx="7527537" cy="61673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756777" y="8366778"/>
            <a:ext cx="10886554" cy="986828"/>
            <a:chOff x="3756777" y="8366778"/>
            <a:chExt cx="10886554" cy="986828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56777" y="8366778"/>
              <a:ext cx="10886554" cy="986828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033866" y="8519873"/>
            <a:ext cx="10929109" cy="7227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E993DD-B941-F98F-C8CD-49F42D415C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956271"/>
            <a:ext cx="3473229" cy="34732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E1D2B8F-9192-84C3-9CE2-03621911DF7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004551"/>
            <a:ext cx="3501149" cy="35011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C85FC3F-5F97-40DE-6314-2779694DB2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4000500"/>
            <a:ext cx="3501149" cy="350114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20A15D2-5639-CBA7-0CFC-3CD4342343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200" y="4032471"/>
            <a:ext cx="3473229" cy="3473229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8E8B100-2D69-DFF9-0678-FBD1866CC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412" y="743858"/>
            <a:ext cx="3742191" cy="9774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02903" y="1068588"/>
            <a:ext cx="2530037" cy="520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3799" y="1854575"/>
            <a:ext cx="4603456" cy="8013655"/>
            <a:chOff x="793799" y="1854575"/>
            <a:chExt cx="4603456" cy="80136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799" y="1854575"/>
              <a:ext cx="4603456" cy="80136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53108" y="5906236"/>
            <a:ext cx="2387443" cy="6349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67087" y="6614201"/>
            <a:ext cx="3144462" cy="2247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44165" y="1737877"/>
            <a:ext cx="1763356" cy="749401"/>
            <a:chOff x="344165" y="1737877"/>
            <a:chExt cx="1763356" cy="74940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165" y="1737877"/>
              <a:ext cx="1763356" cy="74940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167371" y="1616481"/>
            <a:ext cx="5172843" cy="5615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42130" y="2542471"/>
            <a:ext cx="2387443" cy="6349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67087" y="3162915"/>
            <a:ext cx="3626700" cy="11807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20906" y="1826389"/>
            <a:ext cx="4696864" cy="124275"/>
            <a:chOff x="6020906" y="1826389"/>
            <a:chExt cx="4696864" cy="12427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6020906" y="1826389"/>
              <a:ext cx="4696864" cy="1242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49663" y="1845051"/>
            <a:ext cx="4861136" cy="124275"/>
            <a:chOff x="12749663" y="1845051"/>
            <a:chExt cx="4861136" cy="12427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0">
              <a:off x="12749663" y="1845051"/>
              <a:ext cx="4861136" cy="124275"/>
            </a:xfrm>
            <a:prstGeom prst="rect">
              <a:avLst/>
            </a:prstGeom>
          </p:spPr>
        </p:pic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295ED8-6446-2B10-AC53-0878B6E0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4" name="찐막_최종본">
            <a:hlinkClick r:id="" action="ppaction://media"/>
            <a:extLst>
              <a:ext uri="{FF2B5EF4-FFF2-40B4-BE49-F238E27FC236}">
                <a16:creationId xmlns:a16="http://schemas.microsoft.com/office/drawing/2014/main" id="{71A84572-AB6E-5F81-84E9-EF6F695942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629400" y="3090267"/>
            <a:ext cx="10423525" cy="5863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3742554" cy="9774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7464" y="1078112"/>
            <a:ext cx="2206066" cy="520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1591" y="6722487"/>
            <a:ext cx="3380700" cy="33426"/>
            <a:chOff x="1451591" y="6722487"/>
            <a:chExt cx="3380700" cy="334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51591" y="6722487"/>
              <a:ext cx="3380700" cy="3342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5494" y="6722487"/>
            <a:ext cx="192894" cy="165889"/>
            <a:chOff x="3045494" y="6722487"/>
            <a:chExt cx="192894" cy="16588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3045494" y="6722487"/>
              <a:ext cx="192894" cy="1658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66893" y="6722487"/>
            <a:ext cx="3380700" cy="33426"/>
            <a:chOff x="5666893" y="6722487"/>
            <a:chExt cx="3380700" cy="334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5666893" y="6722487"/>
              <a:ext cx="3380700" cy="334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0796" y="6722487"/>
            <a:ext cx="192894" cy="165889"/>
            <a:chOff x="7260796" y="6722487"/>
            <a:chExt cx="192894" cy="1658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260796" y="6722487"/>
              <a:ext cx="192894" cy="1658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43272" y="6722487"/>
            <a:ext cx="3380700" cy="33426"/>
            <a:chOff x="9743272" y="6722487"/>
            <a:chExt cx="3380700" cy="334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9743272" y="6722487"/>
              <a:ext cx="3380700" cy="334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337175" y="6722487"/>
            <a:ext cx="192894" cy="165889"/>
            <a:chOff x="11337175" y="6722487"/>
            <a:chExt cx="192894" cy="1658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11337175" y="6722487"/>
              <a:ext cx="192894" cy="1658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19368" y="-1233658"/>
            <a:ext cx="8020636" cy="3910236"/>
            <a:chOff x="9419368" y="-1233658"/>
            <a:chExt cx="8020636" cy="391023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19368" y="-1233658"/>
              <a:ext cx="8020636" cy="391023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2708" y="7002716"/>
            <a:ext cx="3534231" cy="83395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741832" y="7014811"/>
            <a:ext cx="3481964" cy="76596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589935" y="6990025"/>
            <a:ext cx="3369917" cy="7901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85975" y="4725723"/>
            <a:ext cx="1726342" cy="1726342"/>
            <a:chOff x="1385975" y="4725723"/>
            <a:chExt cx="1726342" cy="17263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5975" y="4725723"/>
              <a:ext cx="1726342" cy="172634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103159" y="4725723"/>
            <a:ext cx="1725910" cy="1725910"/>
            <a:chOff x="3103159" y="4725723"/>
            <a:chExt cx="1725910" cy="17259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03159" y="4725723"/>
              <a:ext cx="1725910" cy="17259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95218" y="4363259"/>
            <a:ext cx="3504102" cy="2292562"/>
            <a:chOff x="5595218" y="4363259"/>
            <a:chExt cx="3504102" cy="22925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5218" y="4363259"/>
              <a:ext cx="3504102" cy="229256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726843" y="4357133"/>
            <a:ext cx="3415962" cy="2275885"/>
            <a:chOff x="9726843" y="4357133"/>
            <a:chExt cx="3415962" cy="227588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6843" y="4357133"/>
              <a:ext cx="3415962" cy="227588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1072" y="4384240"/>
            <a:ext cx="1263261" cy="404309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246975" y="4384240"/>
            <a:ext cx="1226356" cy="404309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9783985" y="3629484"/>
            <a:ext cx="3380700" cy="491233"/>
            <a:chOff x="9783985" y="3629484"/>
            <a:chExt cx="3380700" cy="491233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783985" y="3629484"/>
              <a:ext cx="3380700" cy="491233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19685" y="3648916"/>
            <a:ext cx="2463188" cy="467483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451591" y="3629484"/>
            <a:ext cx="3380700" cy="491233"/>
            <a:chOff x="1451591" y="3629484"/>
            <a:chExt cx="3380700" cy="49123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66389" y="3644707"/>
              <a:ext cx="1382892" cy="467483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451591" y="3629484"/>
              <a:ext cx="3380700" cy="491233"/>
              <a:chOff x="1451591" y="3629484"/>
              <a:chExt cx="3380700" cy="49123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51591" y="3629484"/>
                <a:ext cx="3380700" cy="491233"/>
              </a:xfrm>
              <a:prstGeom prst="rect">
                <a:avLst/>
              </a:prstGeom>
            </p:spPr>
          </p:pic>
        </p:grpSp>
      </p:grpSp>
      <p:grpSp>
        <p:nvGrpSpPr>
          <p:cNvPr id="1016" name="그룹 1016"/>
          <p:cNvGrpSpPr/>
          <p:nvPr/>
        </p:nvGrpSpPr>
        <p:grpSpPr>
          <a:xfrm>
            <a:off x="5676443" y="3629484"/>
            <a:ext cx="3380700" cy="491233"/>
            <a:chOff x="5676443" y="3629484"/>
            <a:chExt cx="3380700" cy="4912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63291" y="3634068"/>
              <a:ext cx="3145797" cy="54571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5676443" y="3629484"/>
              <a:ext cx="3380700" cy="491233"/>
              <a:chOff x="5676443" y="3629484"/>
              <a:chExt cx="3380700" cy="491233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5676443" y="3629484"/>
                <a:ext cx="3380700" cy="491233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3859305" y="6729757"/>
            <a:ext cx="3380700" cy="33426"/>
            <a:chOff x="13859305" y="6729757"/>
            <a:chExt cx="3380700" cy="33426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3859305" y="6729757"/>
              <a:ext cx="3380700" cy="3342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453208" y="6729757"/>
            <a:ext cx="192894" cy="165889"/>
            <a:chOff x="15453208" y="6729757"/>
            <a:chExt cx="192894" cy="16588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5453208" y="6729757"/>
              <a:ext cx="192894" cy="16588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797847" y="7020561"/>
            <a:ext cx="3272155" cy="847288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3823215" y="3636754"/>
            <a:ext cx="3380700" cy="491233"/>
            <a:chOff x="13823215" y="3636754"/>
            <a:chExt cx="3380700" cy="491233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823215" y="3636754"/>
              <a:ext cx="3380700" cy="491233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058915" y="3641334"/>
            <a:ext cx="2495264" cy="545711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878353" y="4342321"/>
            <a:ext cx="3326434" cy="2281173"/>
            <a:chOff x="13878353" y="4342321"/>
            <a:chExt cx="3326434" cy="228117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878353" y="4342321"/>
              <a:ext cx="3326434" cy="2281173"/>
            </a:xfrm>
            <a:prstGeom prst="rect">
              <a:avLst/>
            </a:prstGeom>
          </p:spPr>
        </p:pic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953B69-C544-CA39-8AB7-52119B9A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307BEA-CA70-4E29-2D94-F97EA936E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31" name="그룹 1001">
            <a:extLst>
              <a:ext uri="{FF2B5EF4-FFF2-40B4-BE49-F238E27FC236}">
                <a16:creationId xmlns:a16="http://schemas.microsoft.com/office/drawing/2014/main" id="{D03B1E91-B27F-0020-4CDF-6AB0591CB781}"/>
              </a:ext>
            </a:extLst>
          </p:cNvPr>
          <p:cNvGrpSpPr/>
          <p:nvPr/>
        </p:nvGrpSpPr>
        <p:grpSpPr>
          <a:xfrm>
            <a:off x="551590" y="2328769"/>
            <a:ext cx="5505747" cy="6507734"/>
            <a:chOff x="551590" y="2328769"/>
            <a:chExt cx="5505747" cy="6507734"/>
          </a:xfrm>
        </p:grpSpPr>
        <p:pic>
          <p:nvPicPr>
            <p:cNvPr id="33" name="Object 2">
              <a:extLst>
                <a:ext uri="{FF2B5EF4-FFF2-40B4-BE49-F238E27FC236}">
                  <a16:creationId xmlns:a16="http://schemas.microsoft.com/office/drawing/2014/main" id="{36B0DA7A-A061-51EC-A80A-43934711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590" y="2328769"/>
              <a:ext cx="5505747" cy="6507734"/>
            </a:xfrm>
            <a:prstGeom prst="rect">
              <a:avLst/>
            </a:prstGeom>
          </p:spPr>
        </p:pic>
      </p:grpSp>
      <p:grpSp>
        <p:nvGrpSpPr>
          <p:cNvPr id="34" name="그룹 1002">
            <a:extLst>
              <a:ext uri="{FF2B5EF4-FFF2-40B4-BE49-F238E27FC236}">
                <a16:creationId xmlns:a16="http://schemas.microsoft.com/office/drawing/2014/main" id="{B191BDD9-A930-7CF3-722B-E8DB37CD5902}"/>
              </a:ext>
            </a:extLst>
          </p:cNvPr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5" name="Object 5">
              <a:extLst>
                <a:ext uri="{FF2B5EF4-FFF2-40B4-BE49-F238E27FC236}">
                  <a16:creationId xmlns:a16="http://schemas.microsoft.com/office/drawing/2014/main" id="{64B4BF87-B22A-EFA5-1737-E4D082913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37" name="Object 7">
            <a:extLst>
              <a:ext uri="{FF2B5EF4-FFF2-40B4-BE49-F238E27FC236}">
                <a16:creationId xmlns:a16="http://schemas.microsoft.com/office/drawing/2014/main" id="{1CFD0969-B241-7B5D-FF74-3AD165BFF68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8412" y="743858"/>
            <a:ext cx="3742773" cy="978754"/>
          </a:xfrm>
          <a:prstGeom prst="rect">
            <a:avLst/>
          </a:prstGeom>
        </p:spPr>
      </p:pic>
      <p:pic>
        <p:nvPicPr>
          <p:cNvPr id="38" name="Object 8">
            <a:extLst>
              <a:ext uri="{FF2B5EF4-FFF2-40B4-BE49-F238E27FC236}">
                <a16:creationId xmlns:a16="http://schemas.microsoft.com/office/drawing/2014/main" id="{B196A813-16E6-D0B3-F3FA-89EA6AA40EB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09226" y="1078112"/>
            <a:ext cx="1233933" cy="497180"/>
          </a:xfrm>
          <a:prstGeom prst="rect">
            <a:avLst/>
          </a:prstGeom>
        </p:spPr>
      </p:pic>
      <p:pic>
        <p:nvPicPr>
          <p:cNvPr id="39" name="Object 9">
            <a:extLst>
              <a:ext uri="{FF2B5EF4-FFF2-40B4-BE49-F238E27FC236}">
                <a16:creationId xmlns:a16="http://schemas.microsoft.com/office/drawing/2014/main" id="{D8573EEF-BD8B-C8E5-6D28-37E55931AFF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66506" y="2415497"/>
            <a:ext cx="3275242" cy="685337"/>
          </a:xfrm>
          <a:prstGeom prst="rect">
            <a:avLst/>
          </a:prstGeom>
        </p:spPr>
      </p:pic>
      <p:pic>
        <p:nvPicPr>
          <p:cNvPr id="40" name="Object 10">
            <a:extLst>
              <a:ext uri="{FF2B5EF4-FFF2-40B4-BE49-F238E27FC236}">
                <a16:creationId xmlns:a16="http://schemas.microsoft.com/office/drawing/2014/main" id="{6071DDE0-249F-E015-1F9F-B82FE75B3CD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5563" y="8125754"/>
            <a:ext cx="4484719" cy="625538"/>
          </a:xfrm>
          <a:prstGeom prst="rect">
            <a:avLst/>
          </a:prstGeom>
        </p:spPr>
      </p:pic>
      <p:grpSp>
        <p:nvGrpSpPr>
          <p:cNvPr id="41" name="그룹 1003">
            <a:extLst>
              <a:ext uri="{FF2B5EF4-FFF2-40B4-BE49-F238E27FC236}">
                <a16:creationId xmlns:a16="http://schemas.microsoft.com/office/drawing/2014/main" id="{497EA13E-3DCF-81F4-33C0-8556EF59CD20}"/>
              </a:ext>
            </a:extLst>
          </p:cNvPr>
          <p:cNvGrpSpPr/>
          <p:nvPr/>
        </p:nvGrpSpPr>
        <p:grpSpPr>
          <a:xfrm>
            <a:off x="6389984" y="2328769"/>
            <a:ext cx="5505747" cy="6507734"/>
            <a:chOff x="6389984" y="2328769"/>
            <a:chExt cx="5505747" cy="6507734"/>
          </a:xfrm>
        </p:grpSpPr>
        <p:grpSp>
          <p:nvGrpSpPr>
            <p:cNvPr id="42" name="그룹 1004">
              <a:extLst>
                <a:ext uri="{FF2B5EF4-FFF2-40B4-BE49-F238E27FC236}">
                  <a16:creationId xmlns:a16="http://schemas.microsoft.com/office/drawing/2014/main" id="{AD093D90-D8FA-12A2-2DFD-E341B77FC13A}"/>
                </a:ext>
              </a:extLst>
            </p:cNvPr>
            <p:cNvGrpSpPr/>
            <p:nvPr/>
          </p:nvGrpSpPr>
          <p:grpSpPr>
            <a:xfrm>
              <a:off x="6389984" y="2328769"/>
              <a:ext cx="5505747" cy="6507734"/>
              <a:chOff x="6389984" y="2328769"/>
              <a:chExt cx="5505747" cy="6507734"/>
            </a:xfrm>
          </p:grpSpPr>
          <p:pic>
            <p:nvPicPr>
              <p:cNvPr id="49" name="Object 13">
                <a:extLst>
                  <a:ext uri="{FF2B5EF4-FFF2-40B4-BE49-F238E27FC236}">
                    <a16:creationId xmlns:a16="http://schemas.microsoft.com/office/drawing/2014/main" id="{A0061EAE-05A3-10C7-B5D0-2EBBCA30B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389984" y="2328769"/>
                <a:ext cx="5505747" cy="6507734"/>
              </a:xfrm>
              <a:prstGeom prst="rect">
                <a:avLst/>
              </a:prstGeom>
            </p:spPr>
          </p:pic>
        </p:grpSp>
        <p:pic>
          <p:nvPicPr>
            <p:cNvPr id="43" name="Object 15">
              <a:extLst>
                <a:ext uri="{FF2B5EF4-FFF2-40B4-BE49-F238E27FC236}">
                  <a16:creationId xmlns:a16="http://schemas.microsoft.com/office/drawing/2014/main" id="{2CB1D4B3-47CF-9D1B-B8C5-7E81CD9ED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20070" y="2401559"/>
              <a:ext cx="3368470" cy="685337"/>
            </a:xfrm>
            <a:prstGeom prst="rect">
              <a:avLst/>
            </a:prstGeom>
          </p:spPr>
        </p:pic>
        <p:pic>
          <p:nvPicPr>
            <p:cNvPr id="44" name="Object 16">
              <a:extLst>
                <a:ext uri="{FF2B5EF4-FFF2-40B4-BE49-F238E27FC236}">
                  <a16:creationId xmlns:a16="http://schemas.microsoft.com/office/drawing/2014/main" id="{BC656A6A-CAB7-5B3B-52AA-C1848F2B0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29985" y="8107807"/>
              <a:ext cx="5228729" cy="541138"/>
            </a:xfrm>
            <a:prstGeom prst="rect">
              <a:avLst/>
            </a:prstGeom>
          </p:spPr>
        </p:pic>
        <p:grpSp>
          <p:nvGrpSpPr>
            <p:cNvPr id="45" name="그룹 1005">
              <a:extLst>
                <a:ext uri="{FF2B5EF4-FFF2-40B4-BE49-F238E27FC236}">
                  <a16:creationId xmlns:a16="http://schemas.microsoft.com/office/drawing/2014/main" id="{A3484B3C-3B7A-70DD-DD45-DA142EB57F1B}"/>
                </a:ext>
              </a:extLst>
            </p:cNvPr>
            <p:cNvGrpSpPr/>
            <p:nvPr/>
          </p:nvGrpSpPr>
          <p:grpSpPr>
            <a:xfrm>
              <a:off x="7367464" y="5746087"/>
              <a:ext cx="3421504" cy="2151805"/>
              <a:chOff x="7367464" y="5746087"/>
              <a:chExt cx="3421504" cy="2151805"/>
            </a:xfrm>
          </p:grpSpPr>
          <p:pic>
            <p:nvPicPr>
              <p:cNvPr id="48" name="Object 18">
                <a:extLst>
                  <a:ext uri="{FF2B5EF4-FFF2-40B4-BE49-F238E27FC236}">
                    <a16:creationId xmlns:a16="http://schemas.microsoft.com/office/drawing/2014/main" id="{FF5D8B72-D823-C059-55F1-43D12488BF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367464" y="5746087"/>
                <a:ext cx="3421504" cy="2151805"/>
              </a:xfrm>
              <a:prstGeom prst="rect">
                <a:avLst/>
              </a:prstGeom>
            </p:spPr>
          </p:pic>
        </p:grpSp>
        <p:grpSp>
          <p:nvGrpSpPr>
            <p:cNvPr id="46" name="그룹 1006">
              <a:extLst>
                <a:ext uri="{FF2B5EF4-FFF2-40B4-BE49-F238E27FC236}">
                  <a16:creationId xmlns:a16="http://schemas.microsoft.com/office/drawing/2014/main" id="{F633B18D-5C6C-CA35-C672-B16048FB59C1}"/>
                </a:ext>
              </a:extLst>
            </p:cNvPr>
            <p:cNvGrpSpPr/>
            <p:nvPr/>
          </p:nvGrpSpPr>
          <p:grpSpPr>
            <a:xfrm>
              <a:off x="7365541" y="3274019"/>
              <a:ext cx="3423427" cy="2280742"/>
              <a:chOff x="7365541" y="3274019"/>
              <a:chExt cx="3423427" cy="2280742"/>
            </a:xfrm>
          </p:grpSpPr>
          <p:pic>
            <p:nvPicPr>
              <p:cNvPr id="47" name="Object 21">
                <a:extLst>
                  <a:ext uri="{FF2B5EF4-FFF2-40B4-BE49-F238E27FC236}">
                    <a16:creationId xmlns:a16="http://schemas.microsoft.com/office/drawing/2014/main" id="{C7BD4BC9-89E1-E5C6-B440-8FAFF991DC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365541" y="3274019"/>
                <a:ext cx="3423427" cy="2280742"/>
              </a:xfrm>
              <a:prstGeom prst="rect">
                <a:avLst/>
              </a:prstGeom>
            </p:spPr>
          </p:pic>
        </p:grpSp>
      </p:grpSp>
      <p:grpSp>
        <p:nvGrpSpPr>
          <p:cNvPr id="50" name="그룹 1007">
            <a:extLst>
              <a:ext uri="{FF2B5EF4-FFF2-40B4-BE49-F238E27FC236}">
                <a16:creationId xmlns:a16="http://schemas.microsoft.com/office/drawing/2014/main" id="{649B0FA3-D091-494B-E3E5-3DA704071E84}"/>
              </a:ext>
            </a:extLst>
          </p:cNvPr>
          <p:cNvGrpSpPr/>
          <p:nvPr/>
        </p:nvGrpSpPr>
        <p:grpSpPr>
          <a:xfrm>
            <a:off x="12279141" y="2328769"/>
            <a:ext cx="5505747" cy="6507734"/>
            <a:chOff x="12279141" y="2328769"/>
            <a:chExt cx="5505747" cy="6507734"/>
          </a:xfrm>
        </p:grpSpPr>
        <p:grpSp>
          <p:nvGrpSpPr>
            <p:cNvPr id="51" name="그룹 1008">
              <a:extLst>
                <a:ext uri="{FF2B5EF4-FFF2-40B4-BE49-F238E27FC236}">
                  <a16:creationId xmlns:a16="http://schemas.microsoft.com/office/drawing/2014/main" id="{64F99931-65E1-2F54-894A-02D1315750BC}"/>
                </a:ext>
              </a:extLst>
            </p:cNvPr>
            <p:cNvGrpSpPr/>
            <p:nvPr/>
          </p:nvGrpSpPr>
          <p:grpSpPr>
            <a:xfrm>
              <a:off x="12279141" y="2328769"/>
              <a:ext cx="5505747" cy="6507734"/>
              <a:chOff x="12279141" y="2328769"/>
              <a:chExt cx="5505747" cy="6507734"/>
            </a:xfrm>
          </p:grpSpPr>
          <p:pic>
            <p:nvPicPr>
              <p:cNvPr id="56" name="Object 26">
                <a:extLst>
                  <a:ext uri="{FF2B5EF4-FFF2-40B4-BE49-F238E27FC236}">
                    <a16:creationId xmlns:a16="http://schemas.microsoft.com/office/drawing/2014/main" id="{1D9EC3D4-8EF6-F701-104F-ECD4BCA902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279141" y="2328769"/>
                <a:ext cx="5505747" cy="6507734"/>
              </a:xfrm>
              <a:prstGeom prst="rect">
                <a:avLst/>
              </a:prstGeom>
            </p:spPr>
          </p:pic>
        </p:grpSp>
        <p:pic>
          <p:nvPicPr>
            <p:cNvPr id="52" name="Object 28">
              <a:extLst>
                <a:ext uri="{FF2B5EF4-FFF2-40B4-BE49-F238E27FC236}">
                  <a16:creationId xmlns:a16="http://schemas.microsoft.com/office/drawing/2014/main" id="{82062587-EA73-4D32-C765-07C500A80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64382" y="2415497"/>
              <a:ext cx="3066871" cy="685337"/>
            </a:xfrm>
            <a:prstGeom prst="rect">
              <a:avLst/>
            </a:prstGeom>
          </p:spPr>
        </p:pic>
        <p:pic>
          <p:nvPicPr>
            <p:cNvPr id="53" name="Object 29">
              <a:extLst>
                <a:ext uri="{FF2B5EF4-FFF2-40B4-BE49-F238E27FC236}">
                  <a16:creationId xmlns:a16="http://schemas.microsoft.com/office/drawing/2014/main" id="{1D5FEC84-CD5B-0973-3790-0D71A1F2B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373178" y="7759839"/>
              <a:ext cx="4813691" cy="985405"/>
            </a:xfrm>
            <a:prstGeom prst="rect">
              <a:avLst/>
            </a:prstGeom>
          </p:spPr>
        </p:pic>
        <p:grpSp>
          <p:nvGrpSpPr>
            <p:cNvPr id="54" name="그룹 1009">
              <a:extLst>
                <a:ext uri="{FF2B5EF4-FFF2-40B4-BE49-F238E27FC236}">
                  <a16:creationId xmlns:a16="http://schemas.microsoft.com/office/drawing/2014/main" id="{067C6278-7673-B17A-D057-91AB902CE5F9}"/>
                </a:ext>
              </a:extLst>
            </p:cNvPr>
            <p:cNvGrpSpPr/>
            <p:nvPr/>
          </p:nvGrpSpPr>
          <p:grpSpPr>
            <a:xfrm>
              <a:off x="12600656" y="3657457"/>
              <a:ext cx="4862717" cy="3318152"/>
              <a:chOff x="12600656" y="3657457"/>
              <a:chExt cx="4862717" cy="3318152"/>
            </a:xfrm>
          </p:grpSpPr>
          <p:pic>
            <p:nvPicPr>
              <p:cNvPr id="55" name="Object 31">
                <a:extLst>
                  <a:ext uri="{FF2B5EF4-FFF2-40B4-BE49-F238E27FC236}">
                    <a16:creationId xmlns:a16="http://schemas.microsoft.com/office/drawing/2014/main" id="{DE46EBC5-89EC-D5B6-324A-3D6A49435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600656" y="3657457"/>
                <a:ext cx="4862717" cy="3318152"/>
              </a:xfrm>
              <a:prstGeom prst="rect">
                <a:avLst/>
              </a:prstGeom>
            </p:spPr>
          </p:pic>
        </p:grpSp>
      </p:grpSp>
      <p:grpSp>
        <p:nvGrpSpPr>
          <p:cNvPr id="57" name="그룹 1010">
            <a:extLst>
              <a:ext uri="{FF2B5EF4-FFF2-40B4-BE49-F238E27FC236}">
                <a16:creationId xmlns:a16="http://schemas.microsoft.com/office/drawing/2014/main" id="{9228B7C1-A489-003D-0E38-51A2D076F8FC}"/>
              </a:ext>
            </a:extLst>
          </p:cNvPr>
          <p:cNvGrpSpPr/>
          <p:nvPr/>
        </p:nvGrpSpPr>
        <p:grpSpPr>
          <a:xfrm>
            <a:off x="1304826" y="3258429"/>
            <a:ext cx="3821057" cy="4620540"/>
            <a:chOff x="1304826" y="3258429"/>
            <a:chExt cx="3821057" cy="4620540"/>
          </a:xfrm>
        </p:grpSpPr>
        <p:pic>
          <p:nvPicPr>
            <p:cNvPr id="58" name="Object 35">
              <a:extLst>
                <a:ext uri="{FF2B5EF4-FFF2-40B4-BE49-F238E27FC236}">
                  <a16:creationId xmlns:a16="http://schemas.microsoft.com/office/drawing/2014/main" id="{B4E18546-9D3C-5AF3-76D9-CDB192114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4826" y="3258429"/>
              <a:ext cx="3821057" cy="4620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85019" y="1508535"/>
            <a:ext cx="8531681" cy="247835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4AF0A9-C48B-435E-0D51-CE40A9E4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1165" y="820754"/>
            <a:ext cx="111447" cy="673355"/>
            <a:chOff x="1081165" y="820754"/>
            <a:chExt cx="111447" cy="673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1165" y="820754"/>
              <a:ext cx="111447" cy="67335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8378" y="602409"/>
            <a:ext cx="3403400" cy="11848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8242" y="4054562"/>
            <a:ext cx="11517202" cy="2113202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AD7A2B-6625-1FE1-6E6E-7447A045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50268" y="3433315"/>
            <a:ext cx="14278681" cy="278218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63811" y="2639792"/>
            <a:ext cx="984956" cy="69395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7144" y="7184929"/>
            <a:ext cx="1354670" cy="703479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1430" y="7972102"/>
            <a:ext cx="6631481" cy="11134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8411" y="743858"/>
            <a:ext cx="4099640" cy="9774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627432"/>
            <a:ext cx="18285714" cy="658282"/>
            <a:chOff x="0" y="9627432"/>
            <a:chExt cx="18285714" cy="6582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9627432"/>
              <a:ext cx="18285714" cy="658282"/>
            </a:xfrm>
            <a:prstGeom prst="rect">
              <a:avLst/>
            </a:prstGeom>
          </p:spPr>
        </p:pic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97A6E41-7120-1E59-8926-6E0791716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94193" y="1945041"/>
            <a:ext cx="9097328" cy="7555353"/>
            <a:chOff x="4594193" y="1945041"/>
            <a:chExt cx="9097328" cy="755535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94193" y="1945041"/>
              <a:ext cx="9097328" cy="7418751"/>
              <a:chOff x="4594193" y="1945041"/>
              <a:chExt cx="9097328" cy="741875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94193" y="1945041"/>
                <a:ext cx="9097328" cy="7418751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45855" y="2185139"/>
              <a:ext cx="1688763" cy="68941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9490466" y="3086011"/>
              <a:ext cx="855974" cy="855974"/>
              <a:chOff x="9490466" y="3086011"/>
              <a:chExt cx="855974" cy="85597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490466" y="3086011"/>
                <a:ext cx="855974" cy="85597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337455" y="3038089"/>
              <a:ext cx="917709" cy="917709"/>
              <a:chOff x="8337455" y="3038089"/>
              <a:chExt cx="917709" cy="91770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337455" y="3038089"/>
                <a:ext cx="917709" cy="91770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881241" y="3086011"/>
              <a:ext cx="1526539" cy="855974"/>
              <a:chOff x="6881241" y="3086011"/>
              <a:chExt cx="1526539" cy="85597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81241" y="3086011"/>
                <a:ext cx="1526539" cy="85597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904397" y="4156913"/>
              <a:ext cx="1501908" cy="927895"/>
              <a:chOff x="8904397" y="4156913"/>
              <a:chExt cx="1501908" cy="92789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904397" y="4156913"/>
                <a:ext cx="1501908" cy="92789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047152" y="4220787"/>
              <a:ext cx="1807349" cy="800147"/>
              <a:chOff x="7047152" y="4220787"/>
              <a:chExt cx="1807349" cy="80014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047152" y="4220787"/>
                <a:ext cx="1807349" cy="80014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504270" y="4156913"/>
              <a:ext cx="1022493" cy="924988"/>
              <a:chOff x="10504270" y="4156913"/>
              <a:chExt cx="1022493" cy="92498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504270" y="4156913"/>
                <a:ext cx="1022493" cy="92498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255164" y="7288782"/>
              <a:ext cx="1008014" cy="768541"/>
              <a:chOff x="9255164" y="7288782"/>
              <a:chExt cx="1008014" cy="76854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255164" y="7288782"/>
                <a:ext cx="1008014" cy="768541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7173673" y="8033728"/>
              <a:ext cx="1457916" cy="1457916"/>
              <a:chOff x="7173673" y="8033728"/>
              <a:chExt cx="1457916" cy="1457916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73673" y="8033728"/>
                <a:ext cx="1457916" cy="145791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191140" y="6136322"/>
              <a:ext cx="1632632" cy="974749"/>
              <a:chOff x="7191140" y="6136322"/>
              <a:chExt cx="1632632" cy="97474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91140" y="6136322"/>
                <a:ext cx="1632632" cy="97474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286256" y="6365216"/>
              <a:ext cx="1509458" cy="449445"/>
              <a:chOff x="9286256" y="6365216"/>
              <a:chExt cx="1509458" cy="449445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86256" y="6365216"/>
                <a:ext cx="1509458" cy="44944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570776" y="5294441"/>
              <a:ext cx="2308461" cy="719951"/>
              <a:chOff x="9570776" y="5294441"/>
              <a:chExt cx="2308461" cy="719951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70776" y="5294441"/>
                <a:ext cx="2308461" cy="719951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7018838" y="5231371"/>
              <a:ext cx="2474581" cy="828985"/>
              <a:chOff x="7018838" y="5231371"/>
              <a:chExt cx="2474581" cy="82898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018838" y="5231371"/>
                <a:ext cx="2474581" cy="82898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7198218" y="7543619"/>
              <a:ext cx="1592855" cy="414142"/>
              <a:chOff x="7198218" y="7543619"/>
              <a:chExt cx="1592855" cy="414142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198218" y="7543619"/>
                <a:ext cx="1592855" cy="414142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015143" y="4009488"/>
              <a:ext cx="8255428" cy="92369"/>
              <a:chOff x="5015143" y="4009488"/>
              <a:chExt cx="8255428" cy="9236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-10800000">
                <a:off x="5015143" y="4009488"/>
                <a:ext cx="8255428" cy="9236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5004998" y="5084808"/>
              <a:ext cx="8279936" cy="92369"/>
              <a:chOff x="5004998" y="5084808"/>
              <a:chExt cx="8279936" cy="9236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10800000">
                <a:off x="5004998" y="5084808"/>
                <a:ext cx="8279936" cy="9236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5004998" y="6075414"/>
              <a:ext cx="8265444" cy="77692"/>
              <a:chOff x="5004998" y="6075414"/>
              <a:chExt cx="8265444" cy="77692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-10800000">
                <a:off x="5004998" y="6075414"/>
                <a:ext cx="8265444" cy="77692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5004998" y="7086086"/>
              <a:ext cx="8308661" cy="92369"/>
              <a:chOff x="5004998" y="7086086"/>
              <a:chExt cx="8308661" cy="9236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 rot="-10800000">
                <a:off x="5004998" y="7086086"/>
                <a:ext cx="8308661" cy="9236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5004998" y="8255966"/>
              <a:ext cx="8294298" cy="92369"/>
              <a:chOff x="5004998" y="8255966"/>
              <a:chExt cx="8294298" cy="9236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 rot="-10800000">
                <a:off x="5004998" y="8255966"/>
                <a:ext cx="8294298" cy="9236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3961029" y="6019594"/>
              <a:ext cx="5959534" cy="92369"/>
              <a:chOff x="3961029" y="6019594"/>
              <a:chExt cx="5959534" cy="9236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3961029" y="6019594"/>
                <a:ext cx="5959534" cy="9236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1833563" y="4150007"/>
              <a:ext cx="1653529" cy="930110"/>
              <a:chOff x="11833563" y="4150007"/>
              <a:chExt cx="1653529" cy="930110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1833563" y="4150007"/>
                <a:ext cx="1653529" cy="930110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965593" y="3277749"/>
              <a:ext cx="1652265" cy="5747113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72" name="Object 71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58412" y="743858"/>
            <a:ext cx="3971696" cy="977487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A92F38-03F6-240F-8C10-1BE4A4A1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2600" y="8191117"/>
            <a:ext cx="6018147" cy="1893257"/>
            <a:chOff x="1722600" y="8191117"/>
            <a:chExt cx="6018147" cy="1893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2600" y="8191117"/>
              <a:ext cx="6018147" cy="18932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857160" y="8191117"/>
            <a:ext cx="6018147" cy="1893257"/>
            <a:chOff x="9857160" y="8191117"/>
            <a:chExt cx="6018147" cy="18932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7160" y="8191117"/>
              <a:ext cx="6018147" cy="18932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35534" y="2811550"/>
            <a:ext cx="8278511" cy="7387410"/>
            <a:chOff x="8835534" y="2811550"/>
            <a:chExt cx="8278511" cy="73874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35534" y="2811550"/>
              <a:ext cx="8278511" cy="73874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412" y="743858"/>
            <a:ext cx="4669934" cy="977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659224" y="3266054"/>
            <a:ext cx="6553778" cy="4137695"/>
            <a:chOff x="9659224" y="3266054"/>
            <a:chExt cx="6553778" cy="413769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59224" y="3266054"/>
              <a:ext cx="6553778" cy="413769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722600" y="3266054"/>
            <a:ext cx="6072189" cy="4159953"/>
            <a:chOff x="1722600" y="3266054"/>
            <a:chExt cx="6072189" cy="415995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2600" y="3266054"/>
              <a:ext cx="6072189" cy="415995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9151" y="7449866"/>
            <a:ext cx="3242702" cy="7804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57756" y="8223947"/>
            <a:ext cx="5279251" cy="178382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235049" y="8223880"/>
            <a:ext cx="4059596" cy="9875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90180" y="2226420"/>
            <a:ext cx="3661441" cy="6930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14789" y="7464904"/>
            <a:ext cx="7039680" cy="74646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17456" y="1066269"/>
            <a:ext cx="3879647" cy="55939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D67ACD-4BCE-D8FF-F313-B9BBC197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4293449" cy="9774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2426" y="1078112"/>
            <a:ext cx="1919161" cy="52018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25382" y="3657706"/>
            <a:ext cx="3992461" cy="66932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43294" y="8253318"/>
            <a:ext cx="4487330" cy="9453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562" y="9761601"/>
            <a:ext cx="18290839" cy="524113"/>
            <a:chOff x="-2562" y="9761601"/>
            <a:chExt cx="18290839" cy="52411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62" y="9761601"/>
              <a:ext cx="18290839" cy="5241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97081" y="4448971"/>
            <a:ext cx="3761462" cy="3521106"/>
            <a:chOff x="1997081" y="4448971"/>
            <a:chExt cx="3761462" cy="352110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7081" y="4448971"/>
              <a:ext cx="3761462" cy="352110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0734" y="3657706"/>
            <a:ext cx="3992442" cy="66932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85405" y="8253318"/>
            <a:ext cx="4523691" cy="8910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72429" y="4448971"/>
            <a:ext cx="3761462" cy="3521106"/>
            <a:chOff x="7372429" y="4448971"/>
            <a:chExt cx="3761462" cy="352110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72429" y="4448971"/>
              <a:ext cx="3761462" cy="3521106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484686" y="3657706"/>
            <a:ext cx="3806147" cy="66932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58824" y="8253318"/>
            <a:ext cx="4260130" cy="9453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556380" y="4448971"/>
            <a:ext cx="3761462" cy="3521106"/>
            <a:chOff x="12556380" y="4448971"/>
            <a:chExt cx="3761462" cy="35211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56380" y="4448971"/>
              <a:ext cx="3761462" cy="3521106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19904" y="2223761"/>
            <a:ext cx="13505562" cy="11230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36825" y="2124504"/>
            <a:ext cx="14790043" cy="1369781"/>
            <a:chOff x="1736825" y="2124504"/>
            <a:chExt cx="14790043" cy="136978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034831" y="2250670"/>
              <a:ext cx="14219490" cy="1118340"/>
              <a:chOff x="2034831" y="2250670"/>
              <a:chExt cx="14219490" cy="1118340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034831" y="2250670"/>
                <a:ext cx="14219490" cy="111834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739834" y="2129457"/>
              <a:ext cx="570725" cy="349823"/>
              <a:chOff x="1739834" y="2129457"/>
              <a:chExt cx="570725" cy="34982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 rot="10740000">
                <a:off x="1739834" y="2129457"/>
                <a:ext cx="570725" cy="34982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962727" y="3148498"/>
              <a:ext cx="564140" cy="345787"/>
              <a:chOff x="15962727" y="3148498"/>
              <a:chExt cx="564140" cy="34578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962727" y="3148498"/>
                <a:ext cx="564140" cy="345787"/>
              </a:xfrm>
              <a:prstGeom prst="rect">
                <a:avLst/>
              </a:prstGeom>
            </p:spPr>
          </p:pic>
        </p:grp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B6D03C-A8C7-5428-484E-10ECFDEA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11621" y="7911284"/>
            <a:ext cx="4742761" cy="1998581"/>
            <a:chOff x="9011621" y="7911284"/>
            <a:chExt cx="4742761" cy="19985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11621" y="7911284"/>
              <a:ext cx="4742761" cy="19985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092718" y="7930492"/>
            <a:ext cx="3612124" cy="1979374"/>
            <a:chOff x="14092718" y="7930492"/>
            <a:chExt cx="3612124" cy="19793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92718" y="7930492"/>
              <a:ext cx="3612124" cy="19793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412" y="743858"/>
            <a:ext cx="4669934" cy="9774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17456" y="1066269"/>
            <a:ext cx="3879647" cy="5593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4419" y="2218430"/>
            <a:ext cx="5532586" cy="6167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5922" y="5961098"/>
            <a:ext cx="7801614" cy="11347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5847" y="3284351"/>
            <a:ext cx="7675545" cy="2396026"/>
            <a:chOff x="855847" y="3284351"/>
            <a:chExt cx="7675545" cy="23960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847" y="3284351"/>
              <a:ext cx="7675545" cy="239602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108487" y="8089907"/>
            <a:ext cx="4585710" cy="18029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46881" y="2269857"/>
            <a:ext cx="12023407" cy="5419048"/>
            <a:chOff x="8846881" y="2269857"/>
            <a:chExt cx="12023407" cy="54190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46881" y="2269857"/>
              <a:ext cx="9112708" cy="5412065"/>
              <a:chOff x="8846881" y="2269857"/>
              <a:chExt cx="9112708" cy="541206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846881" y="2269857"/>
                <a:ext cx="9112708" cy="541206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1052175" y="4415476"/>
              <a:ext cx="1000803" cy="1067937"/>
              <a:chOff x="11052175" y="4415476"/>
              <a:chExt cx="1000803" cy="106793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052175" y="4415476"/>
                <a:ext cx="1000803" cy="106793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702601" y="5838421"/>
              <a:ext cx="1000803" cy="1067937"/>
              <a:chOff x="10702601" y="5838421"/>
              <a:chExt cx="1000803" cy="106793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702601" y="5838421"/>
                <a:ext cx="1000803" cy="106793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177209" y="5070730"/>
              <a:ext cx="1000803" cy="1067937"/>
              <a:chOff x="14177209" y="5070730"/>
              <a:chExt cx="1000803" cy="106793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4177209" y="5070730"/>
                <a:ext cx="1000803" cy="106793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225556" y="2562167"/>
              <a:ext cx="1000803" cy="1067937"/>
              <a:chOff x="13225556" y="2562167"/>
              <a:chExt cx="1000803" cy="106793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25556" y="2562167"/>
                <a:ext cx="1000803" cy="106793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701798" y="4770485"/>
              <a:ext cx="1000803" cy="1067937"/>
              <a:chOff x="9701798" y="4770485"/>
              <a:chExt cx="1000803" cy="1067937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01798" y="4770485"/>
                <a:ext cx="1000803" cy="1067937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974860" y="6138667"/>
              <a:ext cx="1000803" cy="1067937"/>
              <a:chOff x="12974860" y="6138667"/>
              <a:chExt cx="1000803" cy="1067937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974860" y="6138667"/>
                <a:ext cx="1000803" cy="1067937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325963" y="4483141"/>
              <a:ext cx="3734630" cy="644087"/>
            </a:xfrm>
            <a:prstGeom prst="rect">
              <a:avLst/>
            </a:prstGeom>
          </p:spPr>
        </p:pic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467830" y="2331421"/>
              <a:ext cx="2721611" cy="67486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230248" y="8084052"/>
            <a:ext cx="3454158" cy="1404672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2DBCC2-66AC-51E7-6B62-068447CD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4669934" cy="9774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5337" y="1056120"/>
            <a:ext cx="4738933" cy="5593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0792" y="2057454"/>
            <a:ext cx="4554005" cy="61674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26032" y="7576608"/>
            <a:ext cx="6185853" cy="2044413"/>
            <a:chOff x="1926032" y="7576608"/>
            <a:chExt cx="6185853" cy="2044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6032" y="7576608"/>
              <a:ext cx="6185853" cy="204441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60421" y="7697806"/>
            <a:ext cx="5958785" cy="17513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14754" y="3487272"/>
            <a:ext cx="2223853" cy="47821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20682" y="7473558"/>
            <a:ext cx="4862855" cy="2147462"/>
            <a:chOff x="11220682" y="7473558"/>
            <a:chExt cx="4862855" cy="214746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20682" y="7473558"/>
              <a:ext cx="4862855" cy="214746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02617" y="7620954"/>
            <a:ext cx="4408150" cy="18097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439923" y="2404722"/>
            <a:ext cx="3397954" cy="47773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87684" y="1826334"/>
            <a:ext cx="3130243" cy="5009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98787" y="2641673"/>
            <a:ext cx="1703334" cy="4695733"/>
            <a:chOff x="14898787" y="2641673"/>
            <a:chExt cx="1703334" cy="46957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301437" y="2641673"/>
              <a:ext cx="676766" cy="676766"/>
              <a:chOff x="15301437" y="2641673"/>
              <a:chExt cx="676766" cy="67676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301437" y="2641673"/>
                <a:ext cx="676766" cy="67676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90507" y="3362057"/>
              <a:ext cx="676766" cy="676766"/>
              <a:chOff x="15290507" y="3362057"/>
              <a:chExt cx="676766" cy="67676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290507" y="3362057"/>
                <a:ext cx="676766" cy="67676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301437" y="4080266"/>
              <a:ext cx="676766" cy="676766"/>
              <a:chOff x="15301437" y="4080266"/>
              <a:chExt cx="676766" cy="67676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5301437" y="4080266"/>
                <a:ext cx="676766" cy="676766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301437" y="4821286"/>
              <a:ext cx="676766" cy="676766"/>
              <a:chOff x="15301437" y="4821286"/>
              <a:chExt cx="676766" cy="67676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5301437" y="4821286"/>
                <a:ext cx="676766" cy="67676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290507" y="5558965"/>
              <a:ext cx="676766" cy="676766"/>
              <a:chOff x="15290507" y="5558965"/>
              <a:chExt cx="676766" cy="67676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5290507" y="5558965"/>
                <a:ext cx="676766" cy="6767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290507" y="6311710"/>
              <a:ext cx="676766" cy="676766"/>
              <a:chOff x="15290507" y="6311710"/>
              <a:chExt cx="676766" cy="67676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5290507" y="6311710"/>
                <a:ext cx="676766" cy="6767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256363" y="4570777"/>
              <a:ext cx="3968998" cy="476280"/>
              <a:chOff x="14256363" y="4570777"/>
              <a:chExt cx="3968998" cy="47628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 rot="5400000">
                <a:off x="14256363" y="4570777"/>
                <a:ext cx="3968998" cy="47628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64252" y="6980538"/>
              <a:ext cx="1622873" cy="394959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52069" y="6667132"/>
            <a:ext cx="2533164" cy="65014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597585" y="4508914"/>
            <a:ext cx="1953368" cy="2004475"/>
            <a:chOff x="1597585" y="4508914"/>
            <a:chExt cx="1953368" cy="200447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731996" y="4672647"/>
              <a:ext cx="1679211" cy="1687586"/>
              <a:chOff x="1731996" y="4672647"/>
              <a:chExt cx="1679211" cy="168758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731996" y="4672647"/>
                <a:ext cx="1679211" cy="168758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31996" y="5487502"/>
              <a:ext cx="1679211" cy="872731"/>
              <a:chOff x="1731996" y="5487502"/>
              <a:chExt cx="1679211" cy="87273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731996" y="5487502"/>
                <a:ext cx="1679211" cy="872731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597585" y="4508914"/>
              <a:ext cx="618460" cy="618460"/>
              <a:chOff x="1597585" y="4508914"/>
              <a:chExt cx="618460" cy="618460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597585" y="4508914"/>
                <a:ext cx="618460" cy="61846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2932493" y="4508914"/>
              <a:ext cx="618460" cy="618460"/>
              <a:chOff x="2932493" y="4508914"/>
              <a:chExt cx="618460" cy="618460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6200000">
                <a:off x="2932493" y="4508914"/>
                <a:ext cx="618460" cy="618460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97585" y="5894929"/>
              <a:ext cx="618460" cy="618460"/>
              <a:chOff x="1597585" y="5894929"/>
              <a:chExt cx="618460" cy="61846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5400000">
                <a:off x="1597585" y="5894929"/>
                <a:ext cx="618460" cy="61846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932493" y="5894929"/>
              <a:ext cx="618460" cy="618460"/>
              <a:chOff x="2932493" y="5894929"/>
              <a:chExt cx="618460" cy="61846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 rot="-10800000">
                <a:off x="2932493" y="5894929"/>
                <a:ext cx="618460" cy="618460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3848670" y="3922699"/>
            <a:ext cx="5533333" cy="3414707"/>
            <a:chOff x="3848670" y="3922699"/>
            <a:chExt cx="5533333" cy="341470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3848670" y="3922699"/>
              <a:ext cx="5523975" cy="3272394"/>
              <a:chOff x="3848670" y="3922699"/>
              <a:chExt cx="5523975" cy="3272394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848670" y="3922699"/>
                <a:ext cx="5523975" cy="3272394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5593040" y="5361561"/>
              <a:ext cx="637544" cy="461464"/>
              <a:chOff x="5593040" y="5361561"/>
              <a:chExt cx="637544" cy="461464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6200000">
                <a:off x="5593040" y="5361561"/>
                <a:ext cx="637544" cy="461464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6243936" y="4812057"/>
              <a:ext cx="637544" cy="461464"/>
              <a:chOff x="6243936" y="4812057"/>
              <a:chExt cx="637544" cy="461464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243936" y="4812057"/>
                <a:ext cx="637544" cy="461464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168362" y="5360818"/>
              <a:ext cx="1498650" cy="624069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8430736" y="5690835"/>
              <a:ext cx="502444" cy="357831"/>
              <a:chOff x="8430736" y="5690835"/>
              <a:chExt cx="502444" cy="357831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8430736" y="5690835"/>
                <a:ext cx="502444" cy="357831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83432" y="6273434"/>
              <a:ext cx="871349" cy="620159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28260" y="4206800"/>
              <a:ext cx="838853" cy="492739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673432" y="6999518"/>
              <a:ext cx="554850" cy="461069"/>
            </a:xfrm>
            <a:prstGeom prst="rect">
              <a:avLst/>
            </a:prstGeom>
          </p:spPr>
        </p:pic>
        <p:grpSp>
          <p:nvGrpSpPr>
            <p:cNvPr id="1024" name="그룹 1024"/>
            <p:cNvGrpSpPr/>
            <p:nvPr/>
          </p:nvGrpSpPr>
          <p:grpSpPr>
            <a:xfrm>
              <a:off x="5662033" y="6456131"/>
              <a:ext cx="581903" cy="542258"/>
              <a:chOff x="5662033" y="6456131"/>
              <a:chExt cx="581903" cy="54225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5662033" y="6456131"/>
                <a:ext cx="581903" cy="542258"/>
              </a:xfrm>
              <a:prstGeom prst="rect">
                <a:avLst/>
              </a:prstGeom>
            </p:spPr>
          </p:pic>
        </p:grp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81230C1-EA15-E878-0A95-18456E850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03003" y="4206645"/>
            <a:ext cx="4276582" cy="2760566"/>
            <a:chOff x="13603003" y="4206645"/>
            <a:chExt cx="4276582" cy="27605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03003" y="4206645"/>
              <a:ext cx="4276582" cy="27605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92476" y="4206645"/>
            <a:ext cx="4276582" cy="2760566"/>
            <a:chOff x="9192476" y="4206645"/>
            <a:chExt cx="4276582" cy="27605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92476" y="4206645"/>
              <a:ext cx="4276582" cy="27605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87340" y="4206645"/>
            <a:ext cx="4184811" cy="2760566"/>
            <a:chOff x="4887340" y="4206645"/>
            <a:chExt cx="4184811" cy="27605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87340" y="4206645"/>
              <a:ext cx="4184811" cy="27605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5728" y="4199890"/>
            <a:ext cx="4287046" cy="2767322"/>
            <a:chOff x="395728" y="4199890"/>
            <a:chExt cx="4287046" cy="276732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5728" y="4199890"/>
              <a:ext cx="4287046" cy="27673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8412" y="743858"/>
            <a:ext cx="4669934" cy="977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74959" y="1061251"/>
            <a:ext cx="4738933" cy="55939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86944" y="3906813"/>
            <a:ext cx="2504614" cy="586153"/>
            <a:chOff x="1286944" y="3906813"/>
            <a:chExt cx="2504614" cy="58615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6944" y="3906813"/>
              <a:ext cx="2504614" cy="58615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04434" y="3972872"/>
            <a:ext cx="1601006" cy="47985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492043" y="3914284"/>
            <a:ext cx="2498500" cy="584722"/>
            <a:chOff x="14492043" y="3914284"/>
            <a:chExt cx="2498500" cy="58472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92043" y="3914284"/>
              <a:ext cx="2498500" cy="58472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808744" y="3980182"/>
            <a:ext cx="1597738" cy="4787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84610" y="3914284"/>
            <a:ext cx="2498500" cy="584722"/>
            <a:chOff x="5684610" y="3914284"/>
            <a:chExt cx="2498500" cy="58472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84610" y="3914284"/>
              <a:ext cx="2498500" cy="584722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01325" y="3964963"/>
            <a:ext cx="1470890" cy="55971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081517" y="3914284"/>
            <a:ext cx="2498500" cy="584722"/>
            <a:chOff x="10081517" y="3914284"/>
            <a:chExt cx="2498500" cy="58472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1517" y="3914284"/>
              <a:ext cx="2498500" cy="58472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398268" y="3980182"/>
            <a:ext cx="1597728" cy="4787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87083" y="3771266"/>
            <a:ext cx="853503" cy="795133"/>
            <a:chOff x="387083" y="3771266"/>
            <a:chExt cx="853503" cy="7951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7083" y="3771266"/>
              <a:ext cx="853503" cy="79513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73428" y="3950061"/>
            <a:ext cx="931773" cy="499656"/>
            <a:chOff x="9173428" y="3950061"/>
            <a:chExt cx="931773" cy="4996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73428" y="3950061"/>
              <a:ext cx="931773" cy="4996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03003" y="3906813"/>
            <a:ext cx="763813" cy="844970"/>
            <a:chOff x="13603003" y="3906813"/>
            <a:chExt cx="763813" cy="84497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03003" y="3906813"/>
              <a:ext cx="763813" cy="84497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655681" y="3560083"/>
            <a:ext cx="1215404" cy="1215404"/>
            <a:chOff x="4655681" y="3560083"/>
            <a:chExt cx="1215404" cy="1215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655681" y="3560083"/>
              <a:ext cx="1215404" cy="1215404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90792" y="1976850"/>
            <a:ext cx="7527537" cy="616737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30221" y="4880226"/>
            <a:ext cx="4086082" cy="182631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66744" y="4861877"/>
            <a:ext cx="3868929" cy="185452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207069" y="4574762"/>
            <a:ext cx="4134444" cy="2292158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641144" y="4918325"/>
            <a:ext cx="3800568" cy="1765910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519664" y="7810153"/>
            <a:ext cx="10886554" cy="986828"/>
            <a:chOff x="3519664" y="7810153"/>
            <a:chExt cx="10886554" cy="98682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519664" y="7810153"/>
              <a:ext cx="10886554" cy="986828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796752" y="7963248"/>
            <a:ext cx="10929109" cy="72278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EAAA4F4-DB50-46F8-F9B4-371CEF11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308017" y="8727671"/>
            <a:ext cx="2590891" cy="595607"/>
            <a:chOff x="9308017" y="8727671"/>
            <a:chExt cx="2590891" cy="59560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08017" y="8727671"/>
              <a:ext cx="2590891" cy="5956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06639" y="8670528"/>
            <a:ext cx="2716233" cy="763941"/>
            <a:chOff x="5406639" y="8670528"/>
            <a:chExt cx="2716233" cy="76394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6639" y="8670528"/>
              <a:ext cx="2716233" cy="7639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763" y="8762554"/>
            <a:ext cx="2687802" cy="613520"/>
            <a:chOff x="1648763" y="8762554"/>
            <a:chExt cx="2687802" cy="6135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8763" y="8762554"/>
              <a:ext cx="2687802" cy="6135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53337" y="7520084"/>
            <a:ext cx="3527199" cy="1817895"/>
            <a:chOff x="13053337" y="7520084"/>
            <a:chExt cx="3527199" cy="1817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53337" y="7520084"/>
              <a:ext cx="3527199" cy="181789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8412" y="743858"/>
            <a:ext cx="4669934" cy="977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55989" y="1062880"/>
            <a:ext cx="4738933" cy="5593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87666" y="7022211"/>
            <a:ext cx="2310146" cy="56355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68656" y="2642071"/>
            <a:ext cx="5174201" cy="574794"/>
            <a:chOff x="3968656" y="2642071"/>
            <a:chExt cx="5174201" cy="5747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68656" y="2642071"/>
              <a:ext cx="5174201" cy="5747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68579" y="2667424"/>
            <a:ext cx="2231747" cy="57149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90792" y="1911806"/>
            <a:ext cx="5894737" cy="61674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12112" y="2741493"/>
            <a:ext cx="5010873" cy="41395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616467" y="6993640"/>
            <a:ext cx="2175469" cy="56355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85962" y="6993640"/>
            <a:ext cx="2310146" cy="56355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19573" y="6944152"/>
            <a:ext cx="2310165" cy="57766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120356" y="7612422"/>
            <a:ext cx="3375615" cy="121726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12431" y="7520084"/>
            <a:ext cx="3490242" cy="1817895"/>
            <a:chOff x="9312431" y="7520084"/>
            <a:chExt cx="3490242" cy="181789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312431" y="7520084"/>
              <a:ext cx="3490242" cy="181789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522457" y="7507541"/>
            <a:ext cx="3490242" cy="1830439"/>
            <a:chOff x="5522457" y="7507541"/>
            <a:chExt cx="3490242" cy="18304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22457" y="7507541"/>
              <a:ext cx="3490242" cy="183043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42914" y="7553952"/>
            <a:ext cx="3490242" cy="1822123"/>
            <a:chOff x="1842914" y="7553952"/>
            <a:chExt cx="3490242" cy="182212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42914" y="7553952"/>
              <a:ext cx="3490242" cy="182212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914030" y="7620458"/>
            <a:ext cx="2240729" cy="89881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927967" y="8482030"/>
            <a:ext cx="1084824" cy="50338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16649" y="7594858"/>
            <a:ext cx="2240729" cy="89881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616645" y="8454536"/>
            <a:ext cx="1084824" cy="5033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86144" y="7594858"/>
            <a:ext cx="1916653" cy="89881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86140" y="8454536"/>
            <a:ext cx="1084824" cy="503386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181329" y="8784671"/>
            <a:ext cx="3280068" cy="5016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2E87B9-6A04-9450-FB6F-C9031FB3F4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71" y="3422871"/>
            <a:ext cx="3473229" cy="34732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95E9A2E-DC89-228B-D686-B1C71BC643C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651" y="3439180"/>
            <a:ext cx="3501149" cy="35011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00827D-7D9B-329D-2127-4B852A1237D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3471151"/>
            <a:ext cx="3501149" cy="35011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C0CC12-B660-86EC-085F-ECD5B248FDE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171" y="3467100"/>
            <a:ext cx="3473229" cy="3473229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E8F2D2C-963D-465B-BF0A-2DAD907E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55232" y="3159656"/>
            <a:ext cx="10397149" cy="6568567"/>
            <a:chOff x="6755232" y="3159656"/>
            <a:chExt cx="10397149" cy="65685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55232" y="3159656"/>
              <a:ext cx="10397149" cy="65685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47458" y="5946999"/>
            <a:ext cx="5324895" cy="2279840"/>
            <a:chOff x="11247458" y="5946999"/>
            <a:chExt cx="5324895" cy="22798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47458" y="5946999"/>
              <a:ext cx="5324895" cy="227984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412" y="743858"/>
            <a:ext cx="4513486" cy="9774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55988" y="1062884"/>
            <a:ext cx="1233933" cy="5106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75452" y="2945708"/>
            <a:ext cx="3490147" cy="6693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69874" y="3524984"/>
            <a:ext cx="3961905" cy="4657143"/>
            <a:chOff x="1569874" y="3524984"/>
            <a:chExt cx="3961905" cy="465714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569874" y="3524984"/>
              <a:ext cx="3960376" cy="4650717"/>
              <a:chOff x="1569874" y="3524984"/>
              <a:chExt cx="3960376" cy="4650717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69874" y="3524984"/>
                <a:ext cx="3960376" cy="465071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039677" y="3849421"/>
              <a:ext cx="1676988" cy="1184372"/>
              <a:chOff x="2039677" y="3849421"/>
              <a:chExt cx="1676988" cy="1184372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39677" y="3849421"/>
                <a:ext cx="1676988" cy="118437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852727" y="6980444"/>
              <a:ext cx="1641759" cy="1159492"/>
              <a:chOff x="3852727" y="6980444"/>
              <a:chExt cx="1641759" cy="115949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852727" y="6980444"/>
                <a:ext cx="1641759" cy="1159492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302805" y="3883995"/>
              <a:ext cx="1140004" cy="867251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10318" y="7300307"/>
              <a:ext cx="1184451" cy="8672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1684" y="8390491"/>
            <a:ext cx="5188881" cy="6076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77748" y="3520873"/>
            <a:ext cx="8020040" cy="710295"/>
            <a:chOff x="8677748" y="3520873"/>
            <a:chExt cx="8020040" cy="71029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77748" y="3520873"/>
              <a:ext cx="8020040" cy="71029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161263" y="3520873"/>
            <a:ext cx="1418485" cy="640838"/>
            <a:chOff x="7161263" y="3520873"/>
            <a:chExt cx="1418485" cy="6408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61263" y="3520873"/>
              <a:ext cx="1418485" cy="6408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47561" y="4851979"/>
            <a:ext cx="3603520" cy="379583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395488" y="6125102"/>
            <a:ext cx="1164642" cy="34968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19023" y="5767841"/>
            <a:ext cx="247833" cy="2579339"/>
            <a:chOff x="8219023" y="5767841"/>
            <a:chExt cx="247833" cy="257933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19023" y="5767841"/>
              <a:ext cx="247833" cy="25793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680457" y="6284682"/>
            <a:ext cx="247833" cy="2049826"/>
            <a:chOff x="9680457" y="6284682"/>
            <a:chExt cx="247833" cy="20498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80457" y="6284682"/>
              <a:ext cx="247833" cy="20498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222197" y="5805365"/>
            <a:ext cx="1702518" cy="318759"/>
            <a:chOff x="8222197" y="5805365"/>
            <a:chExt cx="1702518" cy="31875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200000">
              <a:off x="8222197" y="5805365"/>
              <a:ext cx="1702518" cy="318759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1728260" y="5879860"/>
            <a:ext cx="4581775" cy="24297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872912-A625-5664-9907-FC58B81E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80131" y="5028571"/>
            <a:ext cx="10111490" cy="4929351"/>
            <a:chOff x="7480131" y="5028571"/>
            <a:chExt cx="10111490" cy="49293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80131" y="5028571"/>
              <a:ext cx="10111490" cy="49293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939760" y="8671456"/>
            <a:ext cx="3871687" cy="495904"/>
            <a:chOff x="12939760" y="8671456"/>
            <a:chExt cx="3871687" cy="49590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39760" y="8671456"/>
              <a:ext cx="3871687" cy="4959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8412" y="743858"/>
            <a:ext cx="4293449" cy="9774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82426" y="1068588"/>
            <a:ext cx="1308590" cy="52018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528381" y="3340390"/>
            <a:ext cx="873191" cy="738393"/>
            <a:chOff x="2528381" y="3340390"/>
            <a:chExt cx="873191" cy="7383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28381" y="3340390"/>
              <a:ext cx="873191" cy="738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84142" y="3340390"/>
            <a:ext cx="873191" cy="738393"/>
            <a:chOff x="14884142" y="3340390"/>
            <a:chExt cx="873191" cy="7383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84142" y="3340390"/>
              <a:ext cx="873191" cy="7383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90803" y="2842936"/>
            <a:ext cx="10635713" cy="20751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998468" y="5935593"/>
            <a:ext cx="3762431" cy="2764139"/>
            <a:chOff x="1998468" y="5935593"/>
            <a:chExt cx="3762431" cy="276413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98468" y="5935593"/>
              <a:ext cx="3762431" cy="276413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046195" y="8706289"/>
            <a:ext cx="3733917" cy="46172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09101" y="8929561"/>
            <a:ext cx="5681470" cy="50432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261260" y="6299019"/>
            <a:ext cx="3321178" cy="2043456"/>
            <a:chOff x="13261260" y="6299019"/>
            <a:chExt cx="3321178" cy="204345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261260" y="7885333"/>
              <a:ext cx="1447892" cy="448157"/>
              <a:chOff x="13261260" y="7885333"/>
              <a:chExt cx="1447892" cy="44815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61260" y="7885333"/>
                <a:ext cx="1447892" cy="44815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5144342" y="7368799"/>
              <a:ext cx="1437826" cy="481077"/>
              <a:chOff x="15144342" y="7368799"/>
              <a:chExt cx="1437826" cy="481077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144342" y="7368799"/>
                <a:ext cx="1437826" cy="48107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4064093" y="6299019"/>
              <a:ext cx="1450377" cy="1610395"/>
              <a:chOff x="14064093" y="6299019"/>
              <a:chExt cx="1450377" cy="1610395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4064093" y="6693189"/>
                <a:ext cx="1450377" cy="1216225"/>
                <a:chOff x="14064093" y="6693189"/>
                <a:chExt cx="1450377" cy="1216225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4064093" y="6693189"/>
                  <a:ext cx="1450377" cy="1216225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4586157" y="6299019"/>
                <a:ext cx="402353" cy="469611"/>
                <a:chOff x="14586157" y="6299019"/>
                <a:chExt cx="402353" cy="469611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4586157" y="6299019"/>
                  <a:ext cx="402353" cy="46961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11431931" y="7196542"/>
            <a:ext cx="1122992" cy="511662"/>
            <a:chOff x="11431931" y="7196542"/>
            <a:chExt cx="1122992" cy="511662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1431931" y="7196542"/>
              <a:ext cx="1122992" cy="216880"/>
              <a:chOff x="11431931" y="7196542"/>
              <a:chExt cx="1122992" cy="216880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1431931" y="7196542"/>
                <a:ext cx="1122992" cy="216880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403631" y="7411463"/>
              <a:ext cx="1059136" cy="38257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137520" y="8671456"/>
            <a:ext cx="2777638" cy="495904"/>
            <a:chOff x="8137520" y="8671456"/>
            <a:chExt cx="2777638" cy="49590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137520" y="8671456"/>
              <a:ext cx="2777638" cy="49590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61395" y="8405447"/>
            <a:ext cx="3183145" cy="7676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791201" y="5979269"/>
            <a:ext cx="3417298" cy="2251079"/>
            <a:chOff x="7791201" y="5979269"/>
            <a:chExt cx="3417298" cy="2251079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791201" y="6439872"/>
              <a:ext cx="3222656" cy="1784699"/>
              <a:chOff x="7791201" y="6439872"/>
              <a:chExt cx="3222656" cy="178469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791201" y="6439872"/>
                <a:ext cx="3222656" cy="178469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0008499" y="5979269"/>
              <a:ext cx="1195835" cy="799109"/>
              <a:chOff x="10008499" y="5979269"/>
              <a:chExt cx="1195835" cy="79910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0008499" y="5979269"/>
                <a:ext cx="1195835" cy="799109"/>
              </a:xfrm>
              <a:prstGeom prst="rect">
                <a:avLst/>
              </a:prstGeom>
            </p:spPr>
          </p:pic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0C7222-92DD-DB5E-E639-6BB9EDA4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4293449" cy="9774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2426" y="1078112"/>
            <a:ext cx="1844504" cy="520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6423" y="7931063"/>
            <a:ext cx="2837292" cy="80015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02146" y="2741456"/>
            <a:ext cx="3417053" cy="6680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38424" y="7922415"/>
            <a:ext cx="5152835" cy="8174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40286" y="2741456"/>
            <a:ext cx="4196977" cy="66803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47653" y="7931063"/>
            <a:ext cx="4655587" cy="8001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95206" y="2741453"/>
            <a:ext cx="4097454" cy="66803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150136" y="5405589"/>
            <a:ext cx="21168335" cy="96350"/>
            <a:chOff x="-1150136" y="5405589"/>
            <a:chExt cx="21168335" cy="963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50136" y="5405589"/>
              <a:ext cx="21168335" cy="9635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301424" y="3578616"/>
            <a:ext cx="3846646" cy="3846646"/>
            <a:chOff x="7301424" y="3578616"/>
            <a:chExt cx="3846646" cy="38466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301424" y="3578616"/>
              <a:ext cx="3846646" cy="3846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89122" y="5280698"/>
            <a:ext cx="775952" cy="346132"/>
            <a:chOff x="5989122" y="5280698"/>
            <a:chExt cx="775952" cy="34613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989122" y="5280698"/>
              <a:ext cx="775952" cy="34613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15649" y="5286928"/>
            <a:ext cx="775952" cy="346132"/>
            <a:chOff x="11615649" y="5286928"/>
            <a:chExt cx="775952" cy="3461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11615649" y="5286928"/>
              <a:ext cx="775952" cy="3461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5128" y="3582808"/>
            <a:ext cx="3838263" cy="3838263"/>
            <a:chOff x="1605128" y="3582808"/>
            <a:chExt cx="3838263" cy="383826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05128" y="3582808"/>
              <a:ext cx="3838263" cy="383826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308841" y="3583825"/>
            <a:ext cx="3838263" cy="3838263"/>
            <a:chOff x="7308841" y="3583825"/>
            <a:chExt cx="3838263" cy="383826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08841" y="3583825"/>
              <a:ext cx="3838263" cy="38382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01107" y="3574973"/>
            <a:ext cx="3838263" cy="3838263"/>
            <a:chOff x="12901107" y="3574973"/>
            <a:chExt cx="3838263" cy="38382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01107" y="3574973"/>
              <a:ext cx="3838263" cy="3838263"/>
            </a:xfrm>
            <a:prstGeom prst="rect">
              <a:avLst/>
            </a:prstGeom>
          </p:spPr>
        </p:pic>
      </p:grp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6E2BA61A-8B36-B44A-0340-DEE8A578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4283925" cy="9774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2426" y="1068588"/>
            <a:ext cx="1576447" cy="520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2129" y="2316081"/>
            <a:ext cx="17601456" cy="7552211"/>
            <a:chOff x="342129" y="2316081"/>
            <a:chExt cx="17601456" cy="75522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2129" y="2316081"/>
              <a:ext cx="17601456" cy="75522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2466" y="3314935"/>
            <a:ext cx="8154115" cy="5954768"/>
            <a:chOff x="4932466" y="3314935"/>
            <a:chExt cx="8154115" cy="59547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32466" y="3314935"/>
              <a:ext cx="8154115" cy="5954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197715" y="3314935"/>
            <a:ext cx="3393297" cy="5954768"/>
            <a:chOff x="14197715" y="3314935"/>
            <a:chExt cx="3393297" cy="59547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97715" y="3314935"/>
              <a:ext cx="3393297" cy="5954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0193" y="3314935"/>
            <a:ext cx="3045199" cy="5954768"/>
            <a:chOff x="770193" y="3314935"/>
            <a:chExt cx="3045199" cy="595476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193" y="3314935"/>
              <a:ext cx="3045199" cy="595476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71709" y="6967886"/>
            <a:ext cx="1835016" cy="72569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205156" y="5687641"/>
            <a:ext cx="374499" cy="809093"/>
            <a:chOff x="4205156" y="5687641"/>
            <a:chExt cx="374499" cy="8090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205156" y="5687641"/>
              <a:ext cx="374499" cy="8090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1709" y="4084247"/>
            <a:ext cx="2752901" cy="10114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823810" y="2853030"/>
            <a:ext cx="2365655" cy="647863"/>
            <a:chOff x="7823810" y="2853030"/>
            <a:chExt cx="2365655" cy="64786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23810" y="2853030"/>
              <a:ext cx="2365655" cy="64786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05348" y="2933364"/>
            <a:ext cx="1726730" cy="51182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619183" y="4195343"/>
            <a:ext cx="3238066" cy="2602276"/>
            <a:chOff x="9619183" y="4195343"/>
            <a:chExt cx="3238066" cy="260227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619183" y="4195343"/>
              <a:ext cx="3238066" cy="2602276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47334" y="4326296"/>
            <a:ext cx="1998730" cy="39046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619183" y="7002171"/>
            <a:ext cx="3229439" cy="1926795"/>
            <a:chOff x="9619183" y="7002171"/>
            <a:chExt cx="3229439" cy="192679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619183" y="7002171"/>
              <a:ext cx="3229439" cy="192679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35429" y="7141865"/>
            <a:ext cx="3069740" cy="38094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83510" y="2853030"/>
            <a:ext cx="2365655" cy="647863"/>
            <a:chOff x="1083510" y="2853030"/>
            <a:chExt cx="2365655" cy="647863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3510" y="2853030"/>
              <a:ext cx="2365655" cy="647863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65046" y="2933360"/>
            <a:ext cx="1726730" cy="5023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708649" y="2853030"/>
            <a:ext cx="2365655" cy="647863"/>
            <a:chOff x="14708649" y="2853030"/>
            <a:chExt cx="2365655" cy="64786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08649" y="2853030"/>
              <a:ext cx="2365655" cy="647863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690141" y="2933360"/>
            <a:ext cx="1726730" cy="50230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27678" y="5687641"/>
            <a:ext cx="374499" cy="809093"/>
            <a:chOff x="13527678" y="5687641"/>
            <a:chExt cx="374499" cy="80909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27678" y="5687641"/>
              <a:ext cx="374499" cy="80909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611541" y="3596569"/>
            <a:ext cx="2391415" cy="448693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463440" y="4309505"/>
            <a:ext cx="2861846" cy="2187228"/>
            <a:chOff x="14463440" y="4309505"/>
            <a:chExt cx="2861846" cy="218722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463440" y="4309505"/>
              <a:ext cx="2861846" cy="218722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21068" y="4348878"/>
            <a:ext cx="2713854" cy="1672420"/>
            <a:chOff x="14521068" y="4348878"/>
            <a:chExt cx="2713854" cy="167242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521068" y="4348878"/>
              <a:ext cx="2713854" cy="1672420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10015" y="6486337"/>
            <a:ext cx="2353006" cy="448693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0591" y="3569807"/>
            <a:ext cx="1973899" cy="448693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761880" y="5793782"/>
            <a:ext cx="609573" cy="596809"/>
            <a:chOff x="8761880" y="5793782"/>
            <a:chExt cx="609573" cy="596809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61880" y="5793782"/>
              <a:ext cx="609573" cy="59680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17459" y="7368060"/>
            <a:ext cx="2961997" cy="1553963"/>
            <a:chOff x="14417459" y="7368060"/>
            <a:chExt cx="2961997" cy="155396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4417459" y="7368060"/>
              <a:ext cx="2961997" cy="155396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29932" y="7848367"/>
            <a:ext cx="2766672" cy="1025795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519975" y="7455190"/>
            <a:ext cx="561435" cy="38093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629840" y="3544569"/>
            <a:ext cx="2551759" cy="511301"/>
            <a:chOff x="5629840" y="3544569"/>
            <a:chExt cx="2551759" cy="511301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629840" y="3544569"/>
              <a:ext cx="2551759" cy="511301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746027" y="4819599"/>
            <a:ext cx="2207310" cy="102579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478201" y="6006131"/>
            <a:ext cx="3520028" cy="449382"/>
            <a:chOff x="9478201" y="6006131"/>
            <a:chExt cx="3520028" cy="44938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456422" y="6111347"/>
              <a:ext cx="3350021" cy="262964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9838315" y="6006131"/>
              <a:ext cx="2799802" cy="449382"/>
              <a:chOff x="9838315" y="6006131"/>
              <a:chExt cx="2799802" cy="449382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9838315" y="6006131"/>
                <a:ext cx="2799802" cy="449382"/>
              </a:xfrm>
              <a:prstGeom prst="rect">
                <a:avLst/>
              </a:prstGeom>
            </p:spPr>
          </p:pic>
        </p:grpSp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5687667" y="3569807"/>
            <a:ext cx="2380141" cy="448194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876858" y="3559612"/>
            <a:ext cx="2551759" cy="511301"/>
            <a:chOff x="9876858" y="3559612"/>
            <a:chExt cx="2551759" cy="511301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876858" y="3559612"/>
              <a:ext cx="2551759" cy="511301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9890840" y="3590941"/>
            <a:ext cx="2362982" cy="448443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9738408" y="7669703"/>
            <a:ext cx="1988100" cy="72577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5342767" y="4118532"/>
            <a:ext cx="3141070" cy="2583024"/>
            <a:chOff x="5342767" y="4118532"/>
            <a:chExt cx="3141070" cy="2583024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5342767" y="4118532"/>
              <a:ext cx="3141070" cy="2583024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424953" y="4161058"/>
            <a:ext cx="781720" cy="454273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5325657" y="6879364"/>
            <a:ext cx="3141070" cy="2039720"/>
            <a:chOff x="5325657" y="6879364"/>
            <a:chExt cx="3141070" cy="203972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325657" y="6879364"/>
              <a:ext cx="3141070" cy="2039720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5449570" y="4556237"/>
            <a:ext cx="2713224" cy="725776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5407972" y="5760604"/>
            <a:ext cx="2704843" cy="684662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5416070" y="6986450"/>
            <a:ext cx="1060730" cy="413958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5427018" y="7400999"/>
            <a:ext cx="2713224" cy="725776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12EC74-5E7F-BDD2-DD82-66332F713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129" y="2244984"/>
            <a:ext cx="17601456" cy="7552211"/>
            <a:chOff x="342129" y="2244984"/>
            <a:chExt cx="17601456" cy="75522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129" y="2244984"/>
              <a:ext cx="17601456" cy="75522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8412" y="743858"/>
            <a:ext cx="4283925" cy="9774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82426" y="1068588"/>
            <a:ext cx="1576552" cy="5201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452920" y="7429653"/>
            <a:ext cx="1793295" cy="1793295"/>
            <a:chOff x="4452920" y="7429653"/>
            <a:chExt cx="1793295" cy="17932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52920" y="7429653"/>
              <a:ext cx="1793295" cy="17932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0572" y="7993058"/>
            <a:ext cx="7576454" cy="12233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710192" y="5596291"/>
            <a:ext cx="865331" cy="2668990"/>
            <a:chOff x="8710192" y="5596291"/>
            <a:chExt cx="865331" cy="2668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8710192" y="5596291"/>
              <a:ext cx="865331" cy="26689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7110" y="2772465"/>
            <a:ext cx="3141070" cy="3476209"/>
            <a:chOff x="1277110" y="2772465"/>
            <a:chExt cx="3141070" cy="347620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35651" y="3859750"/>
              <a:ext cx="2763728" cy="748273"/>
              <a:chOff x="1435651" y="3859750"/>
              <a:chExt cx="2763728" cy="748273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5651" y="3859750"/>
                <a:ext cx="2763728" cy="748273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8458" y="4863982"/>
              <a:ext cx="2775453" cy="105516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387866" y="2772465"/>
              <a:ext cx="2916440" cy="798703"/>
              <a:chOff x="1387866" y="2772465"/>
              <a:chExt cx="2916440" cy="79870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87866" y="2772465"/>
                <a:ext cx="2916440" cy="79870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277110" y="3588163"/>
              <a:ext cx="3141070" cy="2660511"/>
              <a:chOff x="1277110" y="3588163"/>
              <a:chExt cx="3141070" cy="266051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77110" y="3588163"/>
                <a:ext cx="3141070" cy="2660511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6794" y="2883546"/>
              <a:ext cx="2531954" cy="64976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501167" y="2738783"/>
            <a:ext cx="3141070" cy="3519231"/>
            <a:chOff x="5501167" y="2738783"/>
            <a:chExt cx="3141070" cy="351923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225853" y="3859750"/>
              <a:ext cx="1791525" cy="755372"/>
              <a:chOff x="6225853" y="3859750"/>
              <a:chExt cx="1791525" cy="75537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225853" y="3859750"/>
                <a:ext cx="1791525" cy="75537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14417" y="4802045"/>
              <a:ext cx="2010125" cy="1089166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5644348" y="2738783"/>
              <a:ext cx="2916440" cy="798703"/>
              <a:chOff x="5644348" y="2738783"/>
              <a:chExt cx="2916440" cy="79870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44348" y="2738783"/>
                <a:ext cx="2916440" cy="798703"/>
              </a:xfrm>
              <a:prstGeom prst="rect">
                <a:avLst/>
              </a:prstGeom>
            </p:spPr>
          </p:pic>
        </p:grpSp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65051" y="2835927"/>
              <a:ext cx="2596433" cy="654187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501167" y="3597503"/>
              <a:ext cx="3141070" cy="2660511"/>
              <a:chOff x="5501167" y="3597503"/>
              <a:chExt cx="3141070" cy="2660511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501167" y="3597503"/>
                <a:ext cx="3141070" cy="2660511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13873333" y="2769951"/>
            <a:ext cx="3141070" cy="3478723"/>
            <a:chOff x="13873333" y="2769951"/>
            <a:chExt cx="3141070" cy="347872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92215" y="4868896"/>
              <a:ext cx="2486050" cy="1054501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3994572" y="3899393"/>
              <a:ext cx="2865909" cy="668987"/>
              <a:chOff x="13994572" y="3899393"/>
              <a:chExt cx="2865909" cy="668987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994572" y="3899393"/>
                <a:ext cx="2865909" cy="6689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997878" y="2769951"/>
              <a:ext cx="2916440" cy="753680"/>
              <a:chOff x="13997878" y="2769951"/>
              <a:chExt cx="2916440" cy="753680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3997878" y="2769951"/>
                <a:ext cx="2916440" cy="753680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91716" y="2821341"/>
              <a:ext cx="2982231" cy="656028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3873333" y="3588163"/>
              <a:ext cx="3141070" cy="2660511"/>
              <a:chOff x="13873333" y="3588163"/>
              <a:chExt cx="3141070" cy="2660511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873333" y="3588163"/>
                <a:ext cx="3141070" cy="2660511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9691353" y="2772465"/>
            <a:ext cx="3141070" cy="3478344"/>
            <a:chOff x="9691353" y="2772465"/>
            <a:chExt cx="3141070" cy="3478344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10266475" y="3859750"/>
              <a:ext cx="1926638" cy="798040"/>
              <a:chOff x="10266475" y="3859750"/>
              <a:chExt cx="1926638" cy="798040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0266475" y="3859750"/>
                <a:ext cx="1926638" cy="798040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9780401" y="2772465"/>
              <a:ext cx="2916440" cy="753680"/>
              <a:chOff x="9780401" y="2772465"/>
              <a:chExt cx="2916440" cy="753680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9780401" y="2772465"/>
                <a:ext cx="2916440" cy="753680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73578" y="2807356"/>
              <a:ext cx="2483538" cy="66136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874135" y="5093335"/>
              <a:ext cx="2674762" cy="592620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9691353" y="3590298"/>
              <a:ext cx="3141070" cy="2660511"/>
              <a:chOff x="9691353" y="3590298"/>
              <a:chExt cx="3141070" cy="2660511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691353" y="3590298"/>
                <a:ext cx="3141070" cy="2660511"/>
              </a:xfrm>
              <a:prstGeom prst="rect">
                <a:avLst/>
              </a:prstGeom>
            </p:spPr>
          </p:pic>
        </p:grp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92AFD7-7C01-6435-6185-98659ADCF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04281" y="516828"/>
            <a:ext cx="10415318" cy="9347548"/>
            <a:chOff x="8404281" y="516828"/>
            <a:chExt cx="10415318" cy="93475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8404281" y="516828"/>
              <a:ext cx="10415318" cy="93475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330494" y="19048"/>
            <a:ext cx="17270512" cy="10909207"/>
            <a:chOff x="-8330494" y="19048"/>
            <a:chExt cx="17270512" cy="109092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330494" y="19048"/>
              <a:ext cx="17270512" cy="109092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495501" y="0"/>
            <a:ext cx="18867334" cy="10591447"/>
            <a:chOff x="-495501" y="0"/>
            <a:chExt cx="18867334" cy="105914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95501" y="0"/>
              <a:ext cx="18867334" cy="105914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8412" y="743858"/>
            <a:ext cx="3770763" cy="97748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129164" y="2698550"/>
            <a:ext cx="3399635" cy="3924048"/>
            <a:chOff x="3129164" y="2698550"/>
            <a:chExt cx="3399635" cy="392404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129164" y="2698550"/>
              <a:ext cx="3399635" cy="3924048"/>
              <a:chOff x="3129164" y="2698550"/>
              <a:chExt cx="3399635" cy="392404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129164" y="2698550"/>
                <a:ext cx="3399635" cy="392404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15942" y="3683765"/>
              <a:ext cx="952061" cy="90121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63436" y="4467008"/>
              <a:ext cx="2199211" cy="5773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04262" y="2698550"/>
            <a:ext cx="3399635" cy="3924048"/>
            <a:chOff x="11904262" y="2698550"/>
            <a:chExt cx="3399635" cy="392404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1904262" y="2698550"/>
              <a:ext cx="3399635" cy="3924048"/>
              <a:chOff x="11904262" y="2698550"/>
              <a:chExt cx="3399635" cy="3924048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1904262" y="2698550"/>
                <a:ext cx="3399635" cy="3924048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97840" y="3714247"/>
              <a:ext cx="1031166" cy="901214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538541" y="4497500"/>
              <a:ext cx="2020754" cy="57732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04318" y="6874899"/>
            <a:ext cx="5434689" cy="64129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702407" y="1078112"/>
            <a:ext cx="1308590" cy="5106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75223" y="6867956"/>
            <a:ext cx="4160232" cy="64129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92130" y="7444292"/>
            <a:ext cx="6038415" cy="16030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031596" y="7453053"/>
            <a:ext cx="6136253" cy="153478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293EC5-A6C9-CC37-7FB4-BE7CE27B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C54CF2A2-5E68-6472-BE3A-5FC6A18557D5}"/>
              </a:ext>
            </a:extLst>
          </p:cNvPr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4E9D849A-F09C-7794-6D41-33F5E543C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23" name="Object 4">
            <a:extLst>
              <a:ext uri="{FF2B5EF4-FFF2-40B4-BE49-F238E27FC236}">
                <a16:creationId xmlns:a16="http://schemas.microsoft.com/office/drawing/2014/main" id="{941E9CFE-D8FA-9C4F-3D42-8E9FED94A87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3770915" cy="978372"/>
          </a:xfrm>
          <a:prstGeom prst="rect">
            <a:avLst/>
          </a:prstGeom>
        </p:spPr>
      </p:pic>
      <p:pic>
        <p:nvPicPr>
          <p:cNvPr id="24" name="Object 5">
            <a:extLst>
              <a:ext uri="{FF2B5EF4-FFF2-40B4-BE49-F238E27FC236}">
                <a16:creationId xmlns:a16="http://schemas.microsoft.com/office/drawing/2014/main" id="{EA704DFF-89A4-39B9-3990-80145F77ABA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7461" y="1078112"/>
            <a:ext cx="2779828" cy="521076"/>
          </a:xfrm>
          <a:prstGeom prst="rect">
            <a:avLst/>
          </a:prstGeom>
        </p:spPr>
      </p:pic>
      <p:grpSp>
        <p:nvGrpSpPr>
          <p:cNvPr id="25" name="그룹 1002">
            <a:extLst>
              <a:ext uri="{FF2B5EF4-FFF2-40B4-BE49-F238E27FC236}">
                <a16:creationId xmlns:a16="http://schemas.microsoft.com/office/drawing/2014/main" id="{1E750A86-9754-37DA-6262-563263B04D92}"/>
              </a:ext>
            </a:extLst>
          </p:cNvPr>
          <p:cNvGrpSpPr/>
          <p:nvPr/>
        </p:nvGrpSpPr>
        <p:grpSpPr>
          <a:xfrm>
            <a:off x="954103" y="2541671"/>
            <a:ext cx="16392197" cy="6689811"/>
            <a:chOff x="954103" y="2541671"/>
            <a:chExt cx="16392197" cy="6689811"/>
          </a:xfrm>
        </p:grpSpPr>
        <p:pic>
          <p:nvPicPr>
            <p:cNvPr id="26" name="Object 7">
              <a:extLst>
                <a:ext uri="{FF2B5EF4-FFF2-40B4-BE49-F238E27FC236}">
                  <a16:creationId xmlns:a16="http://schemas.microsoft.com/office/drawing/2014/main" id="{068D0090-A99E-2437-42B5-9DE5AFB21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103" y="2541671"/>
              <a:ext cx="16392197" cy="6689811"/>
            </a:xfrm>
            <a:prstGeom prst="rect">
              <a:avLst/>
            </a:prstGeom>
          </p:spPr>
        </p:pic>
      </p:grpSp>
      <p:grpSp>
        <p:nvGrpSpPr>
          <p:cNvPr id="28" name="그룹 1003">
            <a:extLst>
              <a:ext uri="{FF2B5EF4-FFF2-40B4-BE49-F238E27FC236}">
                <a16:creationId xmlns:a16="http://schemas.microsoft.com/office/drawing/2014/main" id="{12125248-293A-4D9E-0FC9-CC126458BBB5}"/>
              </a:ext>
            </a:extLst>
          </p:cNvPr>
          <p:cNvGrpSpPr/>
          <p:nvPr/>
        </p:nvGrpSpPr>
        <p:grpSpPr>
          <a:xfrm>
            <a:off x="2165553" y="3086494"/>
            <a:ext cx="5806600" cy="630861"/>
            <a:chOff x="2165553" y="3086494"/>
            <a:chExt cx="5806600" cy="630861"/>
          </a:xfrm>
        </p:grpSpPr>
        <p:pic>
          <p:nvPicPr>
            <p:cNvPr id="29" name="Object 11">
              <a:extLst>
                <a:ext uri="{FF2B5EF4-FFF2-40B4-BE49-F238E27FC236}">
                  <a16:creationId xmlns:a16="http://schemas.microsoft.com/office/drawing/2014/main" id="{469E4D9F-9DE5-A2CE-7FED-1ADAC02BB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5553" y="3086494"/>
              <a:ext cx="5806600" cy="630861"/>
            </a:xfrm>
            <a:prstGeom prst="rect">
              <a:avLst/>
            </a:prstGeom>
          </p:spPr>
        </p:pic>
      </p:grpSp>
      <p:pic>
        <p:nvPicPr>
          <p:cNvPr id="30" name="Object 13">
            <a:extLst>
              <a:ext uri="{FF2B5EF4-FFF2-40B4-BE49-F238E27FC236}">
                <a16:creationId xmlns:a16="http://schemas.microsoft.com/office/drawing/2014/main" id="{B5472EEE-B31D-054C-D8B9-B74C6DBA753F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2075" y="3161736"/>
            <a:ext cx="4567159" cy="511235"/>
          </a:xfrm>
          <a:prstGeom prst="rect">
            <a:avLst/>
          </a:prstGeom>
        </p:spPr>
      </p:pic>
      <p:grpSp>
        <p:nvGrpSpPr>
          <p:cNvPr id="31" name="그룹 1004">
            <a:extLst>
              <a:ext uri="{FF2B5EF4-FFF2-40B4-BE49-F238E27FC236}">
                <a16:creationId xmlns:a16="http://schemas.microsoft.com/office/drawing/2014/main" id="{4BBEFB12-1A47-4B4D-090D-10D34C5E20E3}"/>
              </a:ext>
            </a:extLst>
          </p:cNvPr>
          <p:cNvGrpSpPr/>
          <p:nvPr/>
        </p:nvGrpSpPr>
        <p:grpSpPr>
          <a:xfrm>
            <a:off x="10232931" y="3086494"/>
            <a:ext cx="5862710" cy="637071"/>
            <a:chOff x="10232931" y="3086494"/>
            <a:chExt cx="5862710" cy="637071"/>
          </a:xfrm>
        </p:grpSpPr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EFAC57EA-5640-7AD9-EB2C-81A268242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32931" y="3086494"/>
              <a:ext cx="5862710" cy="637071"/>
            </a:xfrm>
            <a:prstGeom prst="rect">
              <a:avLst/>
            </a:prstGeom>
          </p:spPr>
        </p:pic>
      </p:grpSp>
      <p:pic>
        <p:nvPicPr>
          <p:cNvPr id="33" name="Object 17">
            <a:extLst>
              <a:ext uri="{FF2B5EF4-FFF2-40B4-BE49-F238E27FC236}">
                <a16:creationId xmlns:a16="http://schemas.microsoft.com/office/drawing/2014/main" id="{1421EEC7-58F6-2E1D-ABED-0FBB8168AB3E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33485" y="3177378"/>
            <a:ext cx="5998715" cy="476753"/>
          </a:xfrm>
          <a:prstGeom prst="rect">
            <a:avLst/>
          </a:prstGeom>
        </p:spPr>
      </p:pic>
      <p:grpSp>
        <p:nvGrpSpPr>
          <p:cNvPr id="34" name="그룹 1005">
            <a:extLst>
              <a:ext uri="{FF2B5EF4-FFF2-40B4-BE49-F238E27FC236}">
                <a16:creationId xmlns:a16="http://schemas.microsoft.com/office/drawing/2014/main" id="{29D3BDF6-8B05-4AF9-CCD6-A28CC511EA38}"/>
              </a:ext>
            </a:extLst>
          </p:cNvPr>
          <p:cNvGrpSpPr/>
          <p:nvPr/>
        </p:nvGrpSpPr>
        <p:grpSpPr>
          <a:xfrm>
            <a:off x="2158566" y="4032613"/>
            <a:ext cx="5813587" cy="4301939"/>
            <a:chOff x="2158566" y="4032613"/>
            <a:chExt cx="5813587" cy="4301939"/>
          </a:xfrm>
        </p:grpSpPr>
        <p:pic>
          <p:nvPicPr>
            <p:cNvPr id="35" name="Object 19">
              <a:extLst>
                <a:ext uri="{FF2B5EF4-FFF2-40B4-BE49-F238E27FC236}">
                  <a16:creationId xmlns:a16="http://schemas.microsoft.com/office/drawing/2014/main" id="{D3F73DE8-C728-BF77-154A-55F4CC8C1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58566" y="4032613"/>
              <a:ext cx="5813587" cy="4301939"/>
            </a:xfrm>
            <a:prstGeom prst="rect">
              <a:avLst/>
            </a:prstGeom>
          </p:spPr>
        </p:pic>
      </p:grpSp>
      <p:grpSp>
        <p:nvGrpSpPr>
          <p:cNvPr id="36" name="그룹 1006">
            <a:extLst>
              <a:ext uri="{FF2B5EF4-FFF2-40B4-BE49-F238E27FC236}">
                <a16:creationId xmlns:a16="http://schemas.microsoft.com/office/drawing/2014/main" id="{98BDC199-58CF-A98A-6206-295DDBF60040}"/>
              </a:ext>
            </a:extLst>
          </p:cNvPr>
          <p:cNvGrpSpPr/>
          <p:nvPr/>
        </p:nvGrpSpPr>
        <p:grpSpPr>
          <a:xfrm>
            <a:off x="10293614" y="4012385"/>
            <a:ext cx="5802027" cy="4274945"/>
            <a:chOff x="10293614" y="4012385"/>
            <a:chExt cx="5802027" cy="4274945"/>
          </a:xfrm>
        </p:grpSpPr>
        <p:pic>
          <p:nvPicPr>
            <p:cNvPr id="37" name="Object 22">
              <a:extLst>
                <a:ext uri="{FF2B5EF4-FFF2-40B4-BE49-F238E27FC236}">
                  <a16:creationId xmlns:a16="http://schemas.microsoft.com/office/drawing/2014/main" id="{4AF870BA-A874-4CAD-86F0-24F536E03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93614" y="4012385"/>
              <a:ext cx="5802027" cy="4274945"/>
            </a:xfrm>
            <a:prstGeom prst="rect">
              <a:avLst/>
            </a:prstGeom>
          </p:spPr>
        </p:pic>
      </p:grpSp>
      <p:pic>
        <p:nvPicPr>
          <p:cNvPr id="38" name="Object 24">
            <a:extLst>
              <a:ext uri="{FF2B5EF4-FFF2-40B4-BE49-F238E27FC236}">
                <a16:creationId xmlns:a16="http://schemas.microsoft.com/office/drawing/2014/main" id="{D235E121-8B27-C6AC-3545-D10A82212575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290453" y="8364044"/>
            <a:ext cx="5574844" cy="651958"/>
          </a:xfrm>
          <a:prstGeom prst="rect">
            <a:avLst/>
          </a:prstGeom>
        </p:spPr>
      </p:pic>
      <p:grpSp>
        <p:nvGrpSpPr>
          <p:cNvPr id="39" name="그룹 1007">
            <a:extLst>
              <a:ext uri="{FF2B5EF4-FFF2-40B4-BE49-F238E27FC236}">
                <a16:creationId xmlns:a16="http://schemas.microsoft.com/office/drawing/2014/main" id="{09E1B847-1F5D-30D6-5DDB-657D751AEC5F}"/>
              </a:ext>
            </a:extLst>
          </p:cNvPr>
          <p:cNvGrpSpPr/>
          <p:nvPr/>
        </p:nvGrpSpPr>
        <p:grpSpPr>
          <a:xfrm>
            <a:off x="8403372" y="5624255"/>
            <a:ext cx="1493659" cy="1280474"/>
            <a:chOff x="8403372" y="5624255"/>
            <a:chExt cx="1493659" cy="1280474"/>
          </a:xfrm>
        </p:grpSpPr>
        <p:pic>
          <p:nvPicPr>
            <p:cNvPr id="40" name="Object 26">
              <a:extLst>
                <a:ext uri="{FF2B5EF4-FFF2-40B4-BE49-F238E27FC236}">
                  <a16:creationId xmlns:a16="http://schemas.microsoft.com/office/drawing/2014/main" id="{A0B7687E-E85F-5E94-4E09-9C1BA9990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03372" y="5624255"/>
              <a:ext cx="1493659" cy="1280474"/>
            </a:xfrm>
            <a:prstGeom prst="rect">
              <a:avLst/>
            </a:prstGeom>
          </p:spPr>
        </p:pic>
      </p:grpSp>
      <p:pic>
        <p:nvPicPr>
          <p:cNvPr id="41" name="Object 9">
            <a:extLst>
              <a:ext uri="{FF2B5EF4-FFF2-40B4-BE49-F238E27FC236}">
                <a16:creationId xmlns:a16="http://schemas.microsoft.com/office/drawing/2014/main" id="{CEA6C4D4-5662-6B4C-0CB5-96FBEED43F80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10577" y="8364044"/>
            <a:ext cx="5821358" cy="65195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4F5D27-DEA4-264E-6ADB-EE860A4B4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30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55847" y="930687"/>
            <a:ext cx="95360" cy="576160"/>
            <a:chOff x="855847" y="930687"/>
            <a:chExt cx="95360" cy="5761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5847" y="930687"/>
              <a:ext cx="95360" cy="5761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8412" y="743858"/>
            <a:ext cx="3770763" cy="9774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7464" y="1078112"/>
            <a:ext cx="2445466" cy="52018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46759" y="2541671"/>
            <a:ext cx="16392197" cy="6689811"/>
            <a:chOff x="946759" y="2541671"/>
            <a:chExt cx="16392197" cy="66898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6759" y="2541671"/>
              <a:ext cx="16392197" cy="66898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89094" y="4044675"/>
            <a:ext cx="3726968" cy="52134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72459" y="3140549"/>
            <a:ext cx="5889840" cy="630861"/>
            <a:chOff x="10172459" y="3140549"/>
            <a:chExt cx="5889840" cy="63086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72459" y="3140549"/>
              <a:ext cx="5889840" cy="63086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00237" y="3208808"/>
            <a:ext cx="2893816" cy="51182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192599" y="6416567"/>
            <a:ext cx="5889840" cy="630861"/>
            <a:chOff x="10192599" y="6416567"/>
            <a:chExt cx="5889840" cy="63086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92599" y="6416567"/>
              <a:ext cx="5889840" cy="630861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18237" y="4788398"/>
            <a:ext cx="3117463" cy="52134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420332" y="6484827"/>
            <a:ext cx="2893816" cy="5118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76430" y="3140549"/>
            <a:ext cx="5939945" cy="684392"/>
            <a:chOff x="2176430" y="3140549"/>
            <a:chExt cx="5939945" cy="68439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6430" y="3140549"/>
              <a:ext cx="5939945" cy="68439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99201" y="3201115"/>
            <a:ext cx="5603310" cy="61413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41463" y="4081388"/>
            <a:ext cx="1554044" cy="39817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68377" y="4081388"/>
            <a:ext cx="1554044" cy="39817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789702" y="7514598"/>
            <a:ext cx="5086947" cy="61776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981958" y="8149147"/>
            <a:ext cx="6304424" cy="43351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950090" y="7727441"/>
            <a:ext cx="411673" cy="116622"/>
            <a:chOff x="4950090" y="7727441"/>
            <a:chExt cx="411673" cy="11662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3660000">
              <a:off x="4950090" y="7727441"/>
              <a:ext cx="411673" cy="11662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98427" y="7358437"/>
            <a:ext cx="5135835" cy="52134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427189" y="5499360"/>
            <a:ext cx="2547406" cy="521349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F87601E7-BA3B-5F81-9D61-DD55C5048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4CD177-5CB7-A0EA-A328-40CC784D6BE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60" y="4515222"/>
            <a:ext cx="2680786" cy="268567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495944F-E188-79F6-0A4F-4DAE70151F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33" y="4533900"/>
            <a:ext cx="2680786" cy="26856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24</Words>
  <Application>Microsoft Office PowerPoint</Application>
  <PresentationFormat>사용자 지정</PresentationFormat>
  <Paragraphs>24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A2901</cp:lastModifiedBy>
  <cp:revision>13</cp:revision>
  <dcterms:created xsi:type="dcterms:W3CDTF">2022-07-27T20:58:49Z</dcterms:created>
  <dcterms:modified xsi:type="dcterms:W3CDTF">2022-07-28T09:20:08Z</dcterms:modified>
</cp:coreProperties>
</file>